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0" r:id="rId2"/>
    <p:sldId id="257" r:id="rId3"/>
    <p:sldId id="258" r:id="rId4"/>
    <p:sldId id="259" r:id="rId5"/>
    <p:sldId id="266" r:id="rId6"/>
    <p:sldId id="260" r:id="rId7"/>
    <p:sldId id="265" r:id="rId8"/>
    <p:sldId id="263" r:id="rId9"/>
    <p:sldId id="264" r:id="rId10"/>
    <p:sldId id="262" r:id="rId11"/>
    <p:sldId id="267" r:id="rId12"/>
    <p:sldId id="268" r:id="rId13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Arial Black" panose="020B0A04020102020204" pitchFamily="34" charset="0"/>
      <p:bold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11" userDrawn="1">
          <p15:clr>
            <a:srgbClr val="A4A3A4"/>
          </p15:clr>
        </p15:guide>
        <p15:guide id="4" pos="7469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7" pos="415" userDrawn="1">
          <p15:clr>
            <a:srgbClr val="A4A3A4"/>
          </p15:clr>
        </p15:guide>
        <p15:guide id="8" orient="horz" pos="278" userDrawn="1">
          <p15:clr>
            <a:srgbClr val="A4A3A4"/>
          </p15:clr>
        </p15:guide>
        <p15:guide id="9" pos="1050" userDrawn="1">
          <p15:clr>
            <a:srgbClr val="A4A3A4"/>
          </p15:clr>
        </p15:guide>
        <p15:guide id="10" pos="66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2964"/>
    <a:srgbClr val="B861FF"/>
    <a:srgbClr val="286E12"/>
    <a:srgbClr val="5CFF29"/>
    <a:srgbClr val="26113B"/>
    <a:srgbClr val="042342"/>
    <a:srgbClr val="007FFF"/>
    <a:srgbClr val="0054A8"/>
    <a:srgbClr val="005EBC"/>
    <a:srgbClr val="5A27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264" y="120"/>
      </p:cViewPr>
      <p:guideLst>
        <p:guide orient="horz" pos="2160"/>
        <p:guide pos="3840"/>
        <p:guide pos="211"/>
        <p:guide pos="7469"/>
        <p:guide orient="horz" pos="4042"/>
        <p:guide pos="415"/>
        <p:guide orient="horz" pos="278"/>
        <p:guide pos="1050"/>
        <p:guide pos="663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1205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0000">
              <a:srgbClr val="100C08"/>
            </a:gs>
            <a:gs pos="97000">
              <a:srgbClr val="26113B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6012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4.wdp"/><Relationship Id="rId7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5.wdp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олилиния: фигура 26">
            <a:extLst>
              <a:ext uri="{FF2B5EF4-FFF2-40B4-BE49-F238E27FC236}">
                <a16:creationId xmlns:a16="http://schemas.microsoft.com/office/drawing/2014/main" id="{0C394E59-0910-4A77-B098-B61A2B7BC1C2}"/>
              </a:ext>
            </a:extLst>
          </p:cNvPr>
          <p:cNvSpPr/>
          <p:nvPr/>
        </p:nvSpPr>
        <p:spPr>
          <a:xfrm rot="18390295">
            <a:off x="-1337987" y="-314772"/>
            <a:ext cx="5678720" cy="5128792"/>
          </a:xfrm>
          <a:custGeom>
            <a:avLst/>
            <a:gdLst>
              <a:gd name="connsiteX0" fmla="*/ 3740182 w 5678720"/>
              <a:gd name="connsiteY0" fmla="*/ 0 h 5128792"/>
              <a:gd name="connsiteX1" fmla="*/ 5678720 w 5678720"/>
              <a:gd name="connsiteY1" fmla="*/ 2619314 h 5128792"/>
              <a:gd name="connsiteX2" fmla="*/ 5668716 w 5678720"/>
              <a:gd name="connsiteY2" fmla="*/ 2617660 h 5128792"/>
              <a:gd name="connsiteX3" fmla="*/ 4881659 w 5678720"/>
              <a:gd name="connsiteY3" fmla="*/ 2827587 h 5128792"/>
              <a:gd name="connsiteX4" fmla="*/ 3904300 w 5678720"/>
              <a:gd name="connsiteY4" fmla="*/ 4303361 h 5128792"/>
              <a:gd name="connsiteX5" fmla="*/ 2470943 w 5678720"/>
              <a:gd name="connsiteY5" fmla="*/ 5107536 h 5128792"/>
              <a:gd name="connsiteX6" fmla="*/ 1160176 w 5678720"/>
              <a:gd name="connsiteY6" fmla="*/ 4785545 h 5128792"/>
              <a:gd name="connsiteX7" fmla="*/ 229153 w 5678720"/>
              <a:gd name="connsiteY7" fmla="*/ 3630732 h 5128792"/>
              <a:gd name="connsiteX8" fmla="*/ 11524 w 5678720"/>
              <a:gd name="connsiteY8" fmla="*/ 2850008 h 5128792"/>
              <a:gd name="connsiteX9" fmla="*/ 0 w 5678720"/>
              <a:gd name="connsiteY9" fmla="*/ 2768085 h 5128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78720" h="5128792">
                <a:moveTo>
                  <a:pt x="3740182" y="0"/>
                </a:moveTo>
                <a:lnTo>
                  <a:pt x="5678720" y="2619314"/>
                </a:lnTo>
                <a:lnTo>
                  <a:pt x="5668716" y="2617660"/>
                </a:lnTo>
                <a:cubicBezTo>
                  <a:pt x="5415761" y="2586952"/>
                  <a:pt x="5132265" y="2623025"/>
                  <a:pt x="4881659" y="2827587"/>
                </a:cubicBezTo>
                <a:cubicBezTo>
                  <a:pt x="4547519" y="3100338"/>
                  <a:pt x="4306086" y="3923370"/>
                  <a:pt x="3904300" y="4303361"/>
                </a:cubicBezTo>
                <a:cubicBezTo>
                  <a:pt x="3502515" y="4683353"/>
                  <a:pt x="2928298" y="5027172"/>
                  <a:pt x="2470943" y="5107536"/>
                </a:cubicBezTo>
                <a:cubicBezTo>
                  <a:pt x="2013590" y="5187901"/>
                  <a:pt x="1533807" y="5031679"/>
                  <a:pt x="1160176" y="4785545"/>
                </a:cubicBezTo>
                <a:cubicBezTo>
                  <a:pt x="786545" y="4539411"/>
                  <a:pt x="429637" y="4105610"/>
                  <a:pt x="229153" y="3630732"/>
                </a:cubicBezTo>
                <a:cubicBezTo>
                  <a:pt x="135176" y="3408133"/>
                  <a:pt x="60247" y="3132115"/>
                  <a:pt x="11524" y="2850008"/>
                </a:cubicBezTo>
                <a:lnTo>
                  <a:pt x="0" y="2768085"/>
                </a:lnTo>
                <a:close/>
              </a:path>
            </a:pathLst>
          </a:custGeom>
          <a:gradFill>
            <a:gsLst>
              <a:gs pos="100000">
                <a:srgbClr val="032255">
                  <a:alpha val="4000"/>
                </a:srgbClr>
              </a:gs>
              <a:gs pos="75000">
                <a:srgbClr val="074FBF">
                  <a:alpha val="4000"/>
                </a:srgbClr>
              </a:gs>
              <a:gs pos="13000">
                <a:srgbClr val="074FBF">
                  <a:alpha val="60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406400" dist="38100" dir="18900000" sx="104000" sy="104000" algn="bl" rotWithShape="0">
              <a:srgbClr val="032255">
                <a:alpha val="6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F101384E-6D11-41F5-B931-C7E1CB45C87A}"/>
              </a:ext>
            </a:extLst>
          </p:cNvPr>
          <p:cNvSpPr/>
          <p:nvPr/>
        </p:nvSpPr>
        <p:spPr>
          <a:xfrm rot="19814150" flipV="1">
            <a:off x="4079193" y="2095901"/>
            <a:ext cx="11027668" cy="6639218"/>
          </a:xfrm>
          <a:custGeom>
            <a:avLst/>
            <a:gdLst>
              <a:gd name="connsiteX0" fmla="*/ 7152946 w 7152946"/>
              <a:gd name="connsiteY0" fmla="*/ 4306438 h 4306438"/>
              <a:gd name="connsiteX1" fmla="*/ 4722511 w 7152946"/>
              <a:gd name="connsiteY1" fmla="*/ 0 h 4306438"/>
              <a:gd name="connsiteX2" fmla="*/ 0 w 7152946"/>
              <a:gd name="connsiteY2" fmla="*/ 2665255 h 4306438"/>
              <a:gd name="connsiteX3" fmla="*/ 65127 w 7152946"/>
              <a:gd name="connsiteY3" fmla="*/ 2764793 h 4306438"/>
              <a:gd name="connsiteX4" fmla="*/ 653612 w 7152946"/>
              <a:gd name="connsiteY4" fmla="*/ 3352168 h 4306438"/>
              <a:gd name="connsiteX5" fmla="*/ 1846099 w 7152946"/>
              <a:gd name="connsiteY5" fmla="*/ 3645104 h 4306438"/>
              <a:gd name="connsiteX6" fmla="*/ 3150113 w 7152946"/>
              <a:gd name="connsiteY6" fmla="*/ 2913495 h 4306438"/>
              <a:gd name="connsiteX7" fmla="*/ 4039278 w 7152946"/>
              <a:gd name="connsiteY7" fmla="*/ 1570891 h 4306438"/>
              <a:gd name="connsiteX8" fmla="*/ 4974041 w 7152946"/>
              <a:gd name="connsiteY8" fmla="*/ 1424666 h 4306438"/>
              <a:gd name="connsiteX9" fmla="*/ 5680814 w 7152946"/>
              <a:gd name="connsiteY9" fmla="*/ 2036150 h 4306438"/>
              <a:gd name="connsiteX10" fmla="*/ 6980363 w 7152946"/>
              <a:gd name="connsiteY10" fmla="*/ 4229514 h 4306438"/>
              <a:gd name="connsiteX11" fmla="*/ 7077304 w 7152946"/>
              <a:gd name="connsiteY11" fmla="*/ 4280266 h 4306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52946" h="4306438">
                <a:moveTo>
                  <a:pt x="7152946" y="4306438"/>
                </a:moveTo>
                <a:lnTo>
                  <a:pt x="4722511" y="0"/>
                </a:lnTo>
                <a:lnTo>
                  <a:pt x="0" y="2665255"/>
                </a:lnTo>
                <a:lnTo>
                  <a:pt x="65127" y="2764793"/>
                </a:lnTo>
                <a:cubicBezTo>
                  <a:pt x="234660" y="3005571"/>
                  <a:pt x="441164" y="3212216"/>
                  <a:pt x="653612" y="3352168"/>
                </a:cubicBezTo>
                <a:cubicBezTo>
                  <a:pt x="993528" y="3576091"/>
                  <a:pt x="1430016" y="3718216"/>
                  <a:pt x="1846099" y="3645104"/>
                </a:cubicBezTo>
                <a:cubicBezTo>
                  <a:pt x="2262183" y="3571991"/>
                  <a:pt x="2784583" y="3259197"/>
                  <a:pt x="3150113" y="2913495"/>
                </a:cubicBezTo>
                <a:cubicBezTo>
                  <a:pt x="3515643" y="2567793"/>
                  <a:pt x="3735290" y="1819029"/>
                  <a:pt x="4039278" y="1570891"/>
                </a:cubicBezTo>
                <a:cubicBezTo>
                  <a:pt x="4343266" y="1322753"/>
                  <a:pt x="4700452" y="1347124"/>
                  <a:pt x="4974041" y="1424666"/>
                </a:cubicBezTo>
                <a:cubicBezTo>
                  <a:pt x="5247631" y="1502210"/>
                  <a:pt x="5346427" y="1568676"/>
                  <a:pt x="5680814" y="2036150"/>
                </a:cubicBezTo>
                <a:cubicBezTo>
                  <a:pt x="6015201" y="2503624"/>
                  <a:pt x="6486848" y="3918245"/>
                  <a:pt x="6980363" y="4229514"/>
                </a:cubicBezTo>
                <a:cubicBezTo>
                  <a:pt x="7011208" y="4248968"/>
                  <a:pt x="7043603" y="4265826"/>
                  <a:pt x="7077304" y="4280266"/>
                </a:cubicBezTo>
                <a:close/>
              </a:path>
            </a:pathLst>
          </a:custGeom>
          <a:solidFill>
            <a:srgbClr val="751FEA">
              <a:alpha val="25000"/>
            </a:srgb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C33C1B-DDE0-44C1-83FC-CEC1554330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 grainSize="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6745" y="2212146"/>
            <a:ext cx="6503005" cy="4782623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12" name="TextBox 11"/>
          <p:cNvSpPr txBox="1"/>
          <p:nvPr/>
        </p:nvSpPr>
        <p:spPr>
          <a:xfrm>
            <a:off x="1289275" y="2116511"/>
            <a:ext cx="1049518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  <a:t>Муниципальный опорный центр </a:t>
            </a:r>
            <a:b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  <a:t>города усть-илимска: </a:t>
            </a:r>
            <a:b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  <a:t>актуальные вызовы и задачи </a:t>
            </a:r>
            <a:b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  <a:t>развития муниципальной системы </a:t>
            </a:r>
            <a:b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  <a:t>дополнительного образования детей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8404" y="5686102"/>
            <a:ext cx="3778086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>
              <a:lnSpc>
                <a:spcPct val="110000"/>
              </a:lnSpc>
              <a:defRPr sz="1600" spc="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dirty="0"/>
              <a:t>Баженова Елена Викторовна – </a:t>
            </a:r>
            <a:br>
              <a:rPr lang="ru-RU" dirty="0"/>
            </a:br>
            <a:r>
              <a:rPr lang="ru-RU" dirty="0"/>
              <a:t>директор МАОУ ДО ЦДТ</a:t>
            </a:r>
            <a:r>
              <a:rPr lang="en-US" dirty="0"/>
              <a:t>,</a:t>
            </a:r>
            <a:br>
              <a:rPr lang="en-US" dirty="0"/>
            </a:br>
            <a:r>
              <a:rPr lang="ru-RU" dirty="0"/>
              <a:t>руководитель МОЦ г. Усть-Илимска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10817285" y="405424"/>
            <a:ext cx="1267554" cy="896562"/>
            <a:chOff x="457200" y="605463"/>
            <a:chExt cx="1549052" cy="1095671"/>
          </a:xfrm>
        </p:grpSpPr>
        <p:sp>
          <p:nvSpPr>
            <p:cNvPr id="20" name="Полилиния: фигура 28">
              <a:extLst>
                <a:ext uri="{FF2B5EF4-FFF2-40B4-BE49-F238E27FC236}">
                  <a16:creationId xmlns:a16="http://schemas.microsoft.com/office/drawing/2014/main" id="{0DCDD9C3-B00C-4981-81E1-4283627EDA93}"/>
                </a:ext>
              </a:extLst>
            </p:cNvPr>
            <p:cNvSpPr/>
            <p:nvPr/>
          </p:nvSpPr>
          <p:spPr>
            <a:xfrm>
              <a:off x="950449" y="1066679"/>
              <a:ext cx="533978" cy="235005"/>
            </a:xfrm>
            <a:custGeom>
              <a:avLst/>
              <a:gdLst>
                <a:gd name="connsiteX0" fmla="*/ 2326217 w 3913716"/>
                <a:gd name="connsiteY0" fmla="*/ 84138 h 1722439"/>
                <a:gd name="connsiteX1" fmla="*/ 2072217 w 3913716"/>
                <a:gd name="connsiteY1" fmla="*/ 87313 h 1722439"/>
                <a:gd name="connsiteX2" fmla="*/ 2073805 w 3913716"/>
                <a:gd name="connsiteY2" fmla="*/ 207963 h 1722439"/>
                <a:gd name="connsiteX3" fmla="*/ 2062692 w 3913716"/>
                <a:gd name="connsiteY3" fmla="*/ 306388 h 1722439"/>
                <a:gd name="connsiteX4" fmla="*/ 2049992 w 3913716"/>
                <a:gd name="connsiteY4" fmla="*/ 407988 h 1722439"/>
                <a:gd name="connsiteX5" fmla="*/ 2029355 w 3913716"/>
                <a:gd name="connsiteY5" fmla="*/ 531813 h 1722439"/>
                <a:gd name="connsiteX6" fmla="*/ 2003954 w 3913716"/>
                <a:gd name="connsiteY6" fmla="*/ 646113 h 1722439"/>
                <a:gd name="connsiteX7" fmla="*/ 1973792 w 3913716"/>
                <a:gd name="connsiteY7" fmla="*/ 757238 h 1722439"/>
                <a:gd name="connsiteX8" fmla="*/ 1942042 w 3913716"/>
                <a:gd name="connsiteY8" fmla="*/ 858838 h 1722439"/>
                <a:gd name="connsiteX9" fmla="*/ 1915055 w 3913716"/>
                <a:gd name="connsiteY9" fmla="*/ 938213 h 1722439"/>
                <a:gd name="connsiteX10" fmla="*/ 1875367 w 3913716"/>
                <a:gd name="connsiteY10" fmla="*/ 1030288 h 1722439"/>
                <a:gd name="connsiteX11" fmla="*/ 1830917 w 3913716"/>
                <a:gd name="connsiteY11" fmla="*/ 1122363 h 1722439"/>
                <a:gd name="connsiteX12" fmla="*/ 1780117 w 3913716"/>
                <a:gd name="connsiteY12" fmla="*/ 1192213 h 1722439"/>
                <a:gd name="connsiteX13" fmla="*/ 2335742 w 3913716"/>
                <a:gd name="connsiteY13" fmla="*/ 1179513 h 1722439"/>
                <a:gd name="connsiteX14" fmla="*/ 1788055 w 3913716"/>
                <a:gd name="connsiteY14" fmla="*/ 1589 h 1722439"/>
                <a:gd name="connsiteX15" fmla="*/ 2735792 w 3913716"/>
                <a:gd name="connsiteY15" fmla="*/ 4764 h 1722439"/>
                <a:gd name="connsiteX16" fmla="*/ 2734205 w 3913716"/>
                <a:gd name="connsiteY16" fmla="*/ 80964 h 1722439"/>
                <a:gd name="connsiteX17" fmla="*/ 2656417 w 3913716"/>
                <a:gd name="connsiteY17" fmla="*/ 80964 h 1722439"/>
                <a:gd name="connsiteX18" fmla="*/ 2618317 w 3913716"/>
                <a:gd name="connsiteY18" fmla="*/ 90489 h 1722439"/>
                <a:gd name="connsiteX19" fmla="*/ 2608792 w 3913716"/>
                <a:gd name="connsiteY19" fmla="*/ 106364 h 1722439"/>
                <a:gd name="connsiteX20" fmla="*/ 2599267 w 3913716"/>
                <a:gd name="connsiteY20" fmla="*/ 134939 h 1722439"/>
                <a:gd name="connsiteX21" fmla="*/ 2592917 w 3913716"/>
                <a:gd name="connsiteY21" fmla="*/ 1185864 h 1722439"/>
                <a:gd name="connsiteX22" fmla="*/ 2818342 w 3913716"/>
                <a:gd name="connsiteY22" fmla="*/ 1189039 h 1722439"/>
                <a:gd name="connsiteX23" fmla="*/ 2758017 w 3913716"/>
                <a:gd name="connsiteY23" fmla="*/ 1722438 h 1722439"/>
                <a:gd name="connsiteX24" fmla="*/ 2689754 w 3913716"/>
                <a:gd name="connsiteY24" fmla="*/ 1722439 h 1722439"/>
                <a:gd name="connsiteX25" fmla="*/ 2608792 w 3913716"/>
                <a:gd name="connsiteY25" fmla="*/ 1309689 h 1722439"/>
                <a:gd name="connsiteX26" fmla="*/ 1665817 w 3913716"/>
                <a:gd name="connsiteY26" fmla="*/ 1309689 h 1722439"/>
                <a:gd name="connsiteX27" fmla="*/ 1608667 w 3913716"/>
                <a:gd name="connsiteY27" fmla="*/ 1720851 h 1722439"/>
                <a:gd name="connsiteX28" fmla="*/ 1530879 w 3913716"/>
                <a:gd name="connsiteY28" fmla="*/ 1719264 h 1722439"/>
                <a:gd name="connsiteX29" fmla="*/ 1478492 w 3913716"/>
                <a:gd name="connsiteY29" fmla="*/ 1185864 h 1722439"/>
                <a:gd name="connsiteX30" fmla="*/ 1649942 w 3913716"/>
                <a:gd name="connsiteY30" fmla="*/ 1182689 h 1722439"/>
                <a:gd name="connsiteX31" fmla="*/ 1703917 w 3913716"/>
                <a:gd name="connsiteY31" fmla="*/ 1109664 h 1722439"/>
                <a:gd name="connsiteX32" fmla="*/ 1775355 w 3913716"/>
                <a:gd name="connsiteY32" fmla="*/ 996951 h 1722439"/>
                <a:gd name="connsiteX33" fmla="*/ 1824567 w 3913716"/>
                <a:gd name="connsiteY33" fmla="*/ 887414 h 1722439"/>
                <a:gd name="connsiteX34" fmla="*/ 1872192 w 3913716"/>
                <a:gd name="connsiteY34" fmla="*/ 744539 h 1722439"/>
                <a:gd name="connsiteX35" fmla="*/ 1910292 w 3913716"/>
                <a:gd name="connsiteY35" fmla="*/ 595314 h 1722439"/>
                <a:gd name="connsiteX36" fmla="*/ 1938867 w 3913716"/>
                <a:gd name="connsiteY36" fmla="*/ 458789 h 1722439"/>
                <a:gd name="connsiteX37" fmla="*/ 1961092 w 3913716"/>
                <a:gd name="connsiteY37" fmla="*/ 322264 h 1722439"/>
                <a:gd name="connsiteX38" fmla="*/ 1973792 w 3913716"/>
                <a:gd name="connsiteY38" fmla="*/ 166689 h 1722439"/>
                <a:gd name="connsiteX39" fmla="*/ 1973792 w 3913716"/>
                <a:gd name="connsiteY39" fmla="*/ 80964 h 1722439"/>
                <a:gd name="connsiteX40" fmla="*/ 1791230 w 3913716"/>
                <a:gd name="connsiteY40" fmla="*/ 77789 h 1722439"/>
                <a:gd name="connsiteX41" fmla="*/ 1788055 w 3913716"/>
                <a:gd name="connsiteY41" fmla="*/ 1589 h 1722439"/>
                <a:gd name="connsiteX42" fmla="*/ 2765954 w 3913716"/>
                <a:gd name="connsiteY42" fmla="*/ 0 h 1722439"/>
                <a:gd name="connsiteX43" fmla="*/ 3910541 w 3913716"/>
                <a:gd name="connsiteY43" fmla="*/ 7938 h 1722439"/>
                <a:gd name="connsiteX44" fmla="*/ 3913716 w 3913716"/>
                <a:gd name="connsiteY44" fmla="*/ 79375 h 1722439"/>
                <a:gd name="connsiteX45" fmla="*/ 3867678 w 3913716"/>
                <a:gd name="connsiteY45" fmla="*/ 333376 h 1722439"/>
                <a:gd name="connsiteX46" fmla="*/ 3801004 w 3913716"/>
                <a:gd name="connsiteY46" fmla="*/ 333375 h 1722439"/>
                <a:gd name="connsiteX47" fmla="*/ 3775604 w 3913716"/>
                <a:gd name="connsiteY47" fmla="*/ 84138 h 1722439"/>
                <a:gd name="connsiteX48" fmla="*/ 3475566 w 3913716"/>
                <a:gd name="connsiteY48" fmla="*/ 88900 h 1722439"/>
                <a:gd name="connsiteX49" fmla="*/ 3474773 w 3913716"/>
                <a:gd name="connsiteY49" fmla="*/ 346075 h 1722439"/>
                <a:gd name="connsiteX50" fmla="*/ 3480329 w 3913716"/>
                <a:gd name="connsiteY50" fmla="*/ 1114427 h 1722439"/>
                <a:gd name="connsiteX51" fmla="*/ 3489853 w 3913716"/>
                <a:gd name="connsiteY51" fmla="*/ 1154115 h 1722439"/>
                <a:gd name="connsiteX52" fmla="*/ 3508375 w 3913716"/>
                <a:gd name="connsiteY52" fmla="*/ 1172106 h 1722439"/>
                <a:gd name="connsiteX53" fmla="*/ 3547533 w 3913716"/>
                <a:gd name="connsiteY53" fmla="*/ 1184805 h 1722439"/>
                <a:gd name="connsiteX54" fmla="*/ 3637491 w 3913716"/>
                <a:gd name="connsiteY54" fmla="*/ 1191156 h 1722439"/>
                <a:gd name="connsiteX55" fmla="*/ 3639078 w 3913716"/>
                <a:gd name="connsiteY55" fmla="*/ 1311277 h 1722439"/>
                <a:gd name="connsiteX56" fmla="*/ 2996670 w 3913716"/>
                <a:gd name="connsiteY56" fmla="*/ 1310219 h 1722439"/>
                <a:gd name="connsiteX57" fmla="*/ 2995083 w 3913716"/>
                <a:gd name="connsiteY57" fmla="*/ 1189570 h 1722439"/>
                <a:gd name="connsiteX58" fmla="*/ 3123141 w 3913716"/>
                <a:gd name="connsiteY58" fmla="*/ 1176339 h 1722439"/>
                <a:gd name="connsiteX59" fmla="*/ 3167591 w 3913716"/>
                <a:gd name="connsiteY59" fmla="*/ 1161523 h 1722439"/>
                <a:gd name="connsiteX60" fmla="*/ 3186111 w 3913716"/>
                <a:gd name="connsiteY60" fmla="*/ 1148823 h 1722439"/>
                <a:gd name="connsiteX61" fmla="*/ 3201458 w 3913716"/>
                <a:gd name="connsiteY61" fmla="*/ 1110723 h 1722439"/>
                <a:gd name="connsiteX62" fmla="*/ 3197589 w 3913716"/>
                <a:gd name="connsiteY62" fmla="*/ 311963 h 1722439"/>
                <a:gd name="connsiteX63" fmla="*/ 3196695 w 3913716"/>
                <a:gd name="connsiteY63" fmla="*/ 82553 h 1722439"/>
                <a:gd name="connsiteX64" fmla="*/ 2918354 w 3913716"/>
                <a:gd name="connsiteY64" fmla="*/ 82550 h 1722439"/>
                <a:gd name="connsiteX65" fmla="*/ 2865966 w 3913716"/>
                <a:gd name="connsiteY65" fmla="*/ 328613 h 1722439"/>
                <a:gd name="connsiteX66" fmla="*/ 2797704 w 3913716"/>
                <a:gd name="connsiteY66" fmla="*/ 325437 h 1722439"/>
                <a:gd name="connsiteX67" fmla="*/ 2767541 w 3913716"/>
                <a:gd name="connsiteY67" fmla="*/ 79375 h 1722439"/>
                <a:gd name="connsiteX68" fmla="*/ 1059 w 3913716"/>
                <a:gd name="connsiteY68" fmla="*/ 0 h 1722439"/>
                <a:gd name="connsiteX69" fmla="*/ 560917 w 3913716"/>
                <a:gd name="connsiteY69" fmla="*/ 1057 h 1722439"/>
                <a:gd name="connsiteX70" fmla="*/ 559859 w 3913716"/>
                <a:gd name="connsiteY70" fmla="*/ 77787 h 1722439"/>
                <a:gd name="connsiteX71" fmla="*/ 466725 w 3913716"/>
                <a:gd name="connsiteY71" fmla="*/ 77787 h 1722439"/>
                <a:gd name="connsiteX72" fmla="*/ 445559 w 3913716"/>
                <a:gd name="connsiteY72" fmla="*/ 90487 h 1722439"/>
                <a:gd name="connsiteX73" fmla="*/ 432859 w 3913716"/>
                <a:gd name="connsiteY73" fmla="*/ 111654 h 1722439"/>
                <a:gd name="connsiteX74" fmla="*/ 432859 w 3913716"/>
                <a:gd name="connsiteY74" fmla="*/ 128587 h 1722439"/>
                <a:gd name="connsiteX75" fmla="*/ 428625 w 3913716"/>
                <a:gd name="connsiteY75" fmla="*/ 1191154 h 1722439"/>
                <a:gd name="connsiteX76" fmla="*/ 928159 w 3913716"/>
                <a:gd name="connsiteY76" fmla="*/ 1195387 h 1722439"/>
                <a:gd name="connsiteX77" fmla="*/ 932392 w 3913716"/>
                <a:gd name="connsiteY77" fmla="*/ 132820 h 1722439"/>
                <a:gd name="connsiteX78" fmla="*/ 932392 w 3913716"/>
                <a:gd name="connsiteY78" fmla="*/ 94720 h 1722439"/>
                <a:gd name="connsiteX79" fmla="*/ 915459 w 3913716"/>
                <a:gd name="connsiteY79" fmla="*/ 82020 h 1722439"/>
                <a:gd name="connsiteX80" fmla="*/ 881592 w 3913716"/>
                <a:gd name="connsiteY80" fmla="*/ 82020 h 1722439"/>
                <a:gd name="connsiteX81" fmla="*/ 805392 w 3913716"/>
                <a:gd name="connsiteY81" fmla="*/ 82020 h 1722439"/>
                <a:gd name="connsiteX82" fmla="*/ 799571 w 3913716"/>
                <a:gd name="connsiteY82" fmla="*/ 1057 h 1722439"/>
                <a:gd name="connsiteX83" fmla="*/ 1344613 w 3913716"/>
                <a:gd name="connsiteY83" fmla="*/ 2645 h 1722439"/>
                <a:gd name="connsiteX84" fmla="*/ 1343025 w 3913716"/>
                <a:gd name="connsiteY84" fmla="*/ 77787 h 1722439"/>
                <a:gd name="connsiteX85" fmla="*/ 1249892 w 3913716"/>
                <a:gd name="connsiteY85" fmla="*/ 77787 h 1722439"/>
                <a:gd name="connsiteX86" fmla="*/ 1224492 w 3913716"/>
                <a:gd name="connsiteY86" fmla="*/ 90487 h 1722439"/>
                <a:gd name="connsiteX87" fmla="*/ 1216025 w 3913716"/>
                <a:gd name="connsiteY87" fmla="*/ 103187 h 1722439"/>
                <a:gd name="connsiteX88" fmla="*/ 1203325 w 3913716"/>
                <a:gd name="connsiteY88" fmla="*/ 137054 h 1722439"/>
                <a:gd name="connsiteX89" fmla="*/ 1199092 w 3913716"/>
                <a:gd name="connsiteY89" fmla="*/ 1193799 h 1722439"/>
                <a:gd name="connsiteX90" fmla="*/ 1402292 w 3913716"/>
                <a:gd name="connsiteY90" fmla="*/ 1195387 h 1722439"/>
                <a:gd name="connsiteX91" fmla="*/ 1355725 w 3913716"/>
                <a:gd name="connsiteY91" fmla="*/ 1722437 h 1722439"/>
                <a:gd name="connsiteX92" fmla="*/ 1300692 w 3913716"/>
                <a:gd name="connsiteY92" fmla="*/ 1720849 h 1722439"/>
                <a:gd name="connsiteX93" fmla="*/ 1211792 w 3913716"/>
                <a:gd name="connsiteY93" fmla="*/ 1309687 h 1722439"/>
                <a:gd name="connsiteX94" fmla="*/ 4762 w 3913716"/>
                <a:gd name="connsiteY94" fmla="*/ 1311274 h 1722439"/>
                <a:gd name="connsiteX95" fmla="*/ 5292 w 3913716"/>
                <a:gd name="connsiteY95" fmla="*/ 1250420 h 1722439"/>
                <a:gd name="connsiteX96" fmla="*/ 106892 w 3913716"/>
                <a:gd name="connsiteY96" fmla="*/ 1246187 h 1722439"/>
                <a:gd name="connsiteX97" fmla="*/ 140759 w 3913716"/>
                <a:gd name="connsiteY97" fmla="*/ 1237720 h 1722439"/>
                <a:gd name="connsiteX98" fmla="*/ 149225 w 3913716"/>
                <a:gd name="connsiteY98" fmla="*/ 1229254 h 1722439"/>
                <a:gd name="connsiteX99" fmla="*/ 153459 w 3913716"/>
                <a:gd name="connsiteY99" fmla="*/ 1212320 h 1722439"/>
                <a:gd name="connsiteX100" fmla="*/ 157692 w 3913716"/>
                <a:gd name="connsiteY100" fmla="*/ 1169987 h 1722439"/>
                <a:gd name="connsiteX101" fmla="*/ 157692 w 3913716"/>
                <a:gd name="connsiteY101" fmla="*/ 175154 h 1722439"/>
                <a:gd name="connsiteX102" fmla="*/ 149225 w 3913716"/>
                <a:gd name="connsiteY102" fmla="*/ 124354 h 1722439"/>
                <a:gd name="connsiteX103" fmla="*/ 136525 w 3913716"/>
                <a:gd name="connsiteY103" fmla="*/ 103187 h 1722439"/>
                <a:gd name="connsiteX104" fmla="*/ 115359 w 3913716"/>
                <a:gd name="connsiteY104" fmla="*/ 90487 h 1722439"/>
                <a:gd name="connsiteX105" fmla="*/ 78846 w 3913716"/>
                <a:gd name="connsiteY105" fmla="*/ 77787 h 1722439"/>
                <a:gd name="connsiteX106" fmla="*/ 0 w 3913716"/>
                <a:gd name="connsiteY106" fmla="*/ 80432 h 1722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3913716" h="1722439">
                  <a:moveTo>
                    <a:pt x="2326217" y="84138"/>
                  </a:moveTo>
                  <a:lnTo>
                    <a:pt x="2072217" y="87313"/>
                  </a:lnTo>
                  <a:cubicBezTo>
                    <a:pt x="2072746" y="127530"/>
                    <a:pt x="2073276" y="167746"/>
                    <a:pt x="2073805" y="207963"/>
                  </a:cubicBezTo>
                  <a:lnTo>
                    <a:pt x="2062692" y="306388"/>
                  </a:lnTo>
                  <a:lnTo>
                    <a:pt x="2049992" y="407988"/>
                  </a:lnTo>
                  <a:lnTo>
                    <a:pt x="2029355" y="531813"/>
                  </a:lnTo>
                  <a:lnTo>
                    <a:pt x="2003954" y="646113"/>
                  </a:lnTo>
                  <a:lnTo>
                    <a:pt x="1973792" y="757238"/>
                  </a:lnTo>
                  <a:lnTo>
                    <a:pt x="1942042" y="858838"/>
                  </a:lnTo>
                  <a:lnTo>
                    <a:pt x="1915055" y="938213"/>
                  </a:lnTo>
                  <a:lnTo>
                    <a:pt x="1875367" y="1030288"/>
                  </a:lnTo>
                  <a:lnTo>
                    <a:pt x="1830917" y="1122363"/>
                  </a:lnTo>
                  <a:lnTo>
                    <a:pt x="1780117" y="1192213"/>
                  </a:lnTo>
                  <a:lnTo>
                    <a:pt x="2335742" y="1179513"/>
                  </a:lnTo>
                  <a:close/>
                  <a:moveTo>
                    <a:pt x="1788055" y="1589"/>
                  </a:moveTo>
                  <a:lnTo>
                    <a:pt x="2735792" y="4764"/>
                  </a:lnTo>
                  <a:lnTo>
                    <a:pt x="2734205" y="80964"/>
                  </a:lnTo>
                  <a:lnTo>
                    <a:pt x="2656417" y="80964"/>
                  </a:lnTo>
                  <a:lnTo>
                    <a:pt x="2618317" y="90489"/>
                  </a:lnTo>
                  <a:lnTo>
                    <a:pt x="2608792" y="106364"/>
                  </a:lnTo>
                  <a:lnTo>
                    <a:pt x="2599267" y="134939"/>
                  </a:lnTo>
                  <a:cubicBezTo>
                    <a:pt x="2596621" y="314856"/>
                    <a:pt x="2599267" y="897469"/>
                    <a:pt x="2592917" y="1185864"/>
                  </a:cubicBezTo>
                  <a:lnTo>
                    <a:pt x="2818342" y="1189039"/>
                  </a:lnTo>
                  <a:lnTo>
                    <a:pt x="2758017" y="1722438"/>
                  </a:lnTo>
                  <a:lnTo>
                    <a:pt x="2689754" y="1722439"/>
                  </a:lnTo>
                  <a:lnTo>
                    <a:pt x="2608792" y="1309689"/>
                  </a:lnTo>
                  <a:lnTo>
                    <a:pt x="1665817" y="1309689"/>
                  </a:lnTo>
                  <a:lnTo>
                    <a:pt x="1608667" y="1720851"/>
                  </a:lnTo>
                  <a:lnTo>
                    <a:pt x="1530879" y="1719264"/>
                  </a:lnTo>
                  <a:lnTo>
                    <a:pt x="1478492" y="1185864"/>
                  </a:lnTo>
                  <a:lnTo>
                    <a:pt x="1649942" y="1182689"/>
                  </a:lnTo>
                  <a:lnTo>
                    <a:pt x="1703917" y="1109664"/>
                  </a:lnTo>
                  <a:lnTo>
                    <a:pt x="1775355" y="996951"/>
                  </a:lnTo>
                  <a:lnTo>
                    <a:pt x="1824567" y="887414"/>
                  </a:lnTo>
                  <a:lnTo>
                    <a:pt x="1872192" y="744539"/>
                  </a:lnTo>
                  <a:lnTo>
                    <a:pt x="1910292" y="595314"/>
                  </a:lnTo>
                  <a:lnTo>
                    <a:pt x="1938867" y="458789"/>
                  </a:lnTo>
                  <a:lnTo>
                    <a:pt x="1961092" y="322264"/>
                  </a:lnTo>
                  <a:lnTo>
                    <a:pt x="1973792" y="166689"/>
                  </a:lnTo>
                  <a:lnTo>
                    <a:pt x="1973792" y="80964"/>
                  </a:lnTo>
                  <a:lnTo>
                    <a:pt x="1791230" y="77789"/>
                  </a:lnTo>
                  <a:cubicBezTo>
                    <a:pt x="1790701" y="52389"/>
                    <a:pt x="1788584" y="26989"/>
                    <a:pt x="1788055" y="1589"/>
                  </a:cubicBezTo>
                  <a:close/>
                  <a:moveTo>
                    <a:pt x="2765954" y="0"/>
                  </a:moveTo>
                  <a:lnTo>
                    <a:pt x="3910541" y="7938"/>
                  </a:lnTo>
                  <a:lnTo>
                    <a:pt x="3913716" y="79375"/>
                  </a:lnTo>
                  <a:lnTo>
                    <a:pt x="3867678" y="333376"/>
                  </a:lnTo>
                  <a:lnTo>
                    <a:pt x="3801004" y="333375"/>
                  </a:lnTo>
                  <a:lnTo>
                    <a:pt x="3775604" y="84138"/>
                  </a:lnTo>
                  <a:cubicBezTo>
                    <a:pt x="3675591" y="85725"/>
                    <a:pt x="3781954" y="87313"/>
                    <a:pt x="3475566" y="88900"/>
                  </a:cubicBezTo>
                  <a:cubicBezTo>
                    <a:pt x="3476228" y="713581"/>
                    <a:pt x="3474811" y="279139"/>
                    <a:pt x="3474773" y="346075"/>
                  </a:cubicBezTo>
                  <a:cubicBezTo>
                    <a:pt x="3475567" y="516996"/>
                    <a:pt x="3477816" y="979754"/>
                    <a:pt x="3480329" y="1114427"/>
                  </a:cubicBezTo>
                  <a:lnTo>
                    <a:pt x="3489853" y="1154115"/>
                  </a:lnTo>
                  <a:lnTo>
                    <a:pt x="3508375" y="1172106"/>
                  </a:lnTo>
                  <a:lnTo>
                    <a:pt x="3547533" y="1184805"/>
                  </a:lnTo>
                  <a:lnTo>
                    <a:pt x="3637491" y="1191156"/>
                  </a:lnTo>
                  <a:lnTo>
                    <a:pt x="3639078" y="1311277"/>
                  </a:lnTo>
                  <a:lnTo>
                    <a:pt x="2996670" y="1310219"/>
                  </a:lnTo>
                  <a:lnTo>
                    <a:pt x="2995083" y="1189570"/>
                  </a:lnTo>
                  <a:lnTo>
                    <a:pt x="3123141" y="1176339"/>
                  </a:lnTo>
                  <a:lnTo>
                    <a:pt x="3167591" y="1161523"/>
                  </a:lnTo>
                  <a:lnTo>
                    <a:pt x="3186111" y="1148823"/>
                  </a:lnTo>
                  <a:cubicBezTo>
                    <a:pt x="3191227" y="1136123"/>
                    <a:pt x="3192646" y="1147060"/>
                    <a:pt x="3201458" y="1110723"/>
                  </a:cubicBezTo>
                  <a:cubicBezTo>
                    <a:pt x="3209202" y="1078791"/>
                    <a:pt x="3198383" y="483325"/>
                    <a:pt x="3197589" y="311963"/>
                  </a:cubicBezTo>
                  <a:cubicBezTo>
                    <a:pt x="3200410" y="85883"/>
                    <a:pt x="3197225" y="120653"/>
                    <a:pt x="3196695" y="82553"/>
                  </a:cubicBezTo>
                  <a:lnTo>
                    <a:pt x="2918354" y="82550"/>
                  </a:lnTo>
                  <a:lnTo>
                    <a:pt x="2865966" y="328613"/>
                  </a:lnTo>
                  <a:lnTo>
                    <a:pt x="2797704" y="325437"/>
                  </a:lnTo>
                  <a:lnTo>
                    <a:pt x="2767541" y="79375"/>
                  </a:lnTo>
                  <a:close/>
                  <a:moveTo>
                    <a:pt x="1059" y="0"/>
                  </a:moveTo>
                  <a:lnTo>
                    <a:pt x="560917" y="1057"/>
                  </a:lnTo>
                  <a:cubicBezTo>
                    <a:pt x="560564" y="26634"/>
                    <a:pt x="560212" y="52210"/>
                    <a:pt x="559859" y="77787"/>
                  </a:cubicBezTo>
                  <a:lnTo>
                    <a:pt x="466725" y="77787"/>
                  </a:lnTo>
                  <a:lnTo>
                    <a:pt x="445559" y="90487"/>
                  </a:lnTo>
                  <a:lnTo>
                    <a:pt x="432859" y="111654"/>
                  </a:lnTo>
                  <a:lnTo>
                    <a:pt x="432859" y="128587"/>
                  </a:lnTo>
                  <a:cubicBezTo>
                    <a:pt x="431448" y="482776"/>
                    <a:pt x="430036" y="836965"/>
                    <a:pt x="428625" y="1191154"/>
                  </a:cubicBezTo>
                  <a:lnTo>
                    <a:pt x="928159" y="1195387"/>
                  </a:lnTo>
                  <a:lnTo>
                    <a:pt x="932392" y="132820"/>
                  </a:lnTo>
                  <a:lnTo>
                    <a:pt x="932392" y="94720"/>
                  </a:lnTo>
                  <a:lnTo>
                    <a:pt x="915459" y="82020"/>
                  </a:lnTo>
                  <a:lnTo>
                    <a:pt x="881592" y="82020"/>
                  </a:lnTo>
                  <a:lnTo>
                    <a:pt x="805392" y="82020"/>
                  </a:lnTo>
                  <a:lnTo>
                    <a:pt x="799571" y="1057"/>
                  </a:lnTo>
                  <a:lnTo>
                    <a:pt x="1344613" y="2645"/>
                  </a:lnTo>
                  <a:cubicBezTo>
                    <a:pt x="1344084" y="27692"/>
                    <a:pt x="1343554" y="52740"/>
                    <a:pt x="1343025" y="77787"/>
                  </a:cubicBezTo>
                  <a:lnTo>
                    <a:pt x="1249892" y="77787"/>
                  </a:lnTo>
                  <a:lnTo>
                    <a:pt x="1224492" y="90487"/>
                  </a:lnTo>
                  <a:lnTo>
                    <a:pt x="1216025" y="103187"/>
                  </a:lnTo>
                  <a:lnTo>
                    <a:pt x="1203325" y="137054"/>
                  </a:lnTo>
                  <a:lnTo>
                    <a:pt x="1199092" y="1193799"/>
                  </a:lnTo>
                  <a:lnTo>
                    <a:pt x="1402292" y="1195387"/>
                  </a:lnTo>
                  <a:lnTo>
                    <a:pt x="1355725" y="1722437"/>
                  </a:lnTo>
                  <a:lnTo>
                    <a:pt x="1300692" y="1720849"/>
                  </a:lnTo>
                  <a:lnTo>
                    <a:pt x="1211792" y="1309687"/>
                  </a:lnTo>
                  <a:lnTo>
                    <a:pt x="4762" y="1311274"/>
                  </a:lnTo>
                  <a:cubicBezTo>
                    <a:pt x="4939" y="1289402"/>
                    <a:pt x="5115" y="1272292"/>
                    <a:pt x="5292" y="1250420"/>
                  </a:cubicBezTo>
                  <a:lnTo>
                    <a:pt x="106892" y="1246187"/>
                  </a:lnTo>
                  <a:lnTo>
                    <a:pt x="140759" y="1237720"/>
                  </a:lnTo>
                  <a:lnTo>
                    <a:pt x="149225" y="1229254"/>
                  </a:lnTo>
                  <a:lnTo>
                    <a:pt x="153459" y="1212320"/>
                  </a:lnTo>
                  <a:lnTo>
                    <a:pt x="157692" y="1169987"/>
                  </a:lnTo>
                  <a:lnTo>
                    <a:pt x="157692" y="175154"/>
                  </a:lnTo>
                  <a:lnTo>
                    <a:pt x="149225" y="124354"/>
                  </a:lnTo>
                  <a:lnTo>
                    <a:pt x="136525" y="103187"/>
                  </a:lnTo>
                  <a:lnTo>
                    <a:pt x="115359" y="90487"/>
                  </a:lnTo>
                  <a:lnTo>
                    <a:pt x="78846" y="77787"/>
                  </a:lnTo>
                  <a:lnTo>
                    <a:pt x="0" y="8043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013" dirty="0"/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2AA7CC70-7098-4FAC-8FB1-AAFCD661F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bright="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57200" y="605463"/>
              <a:ext cx="1549052" cy="1095671"/>
            </a:xfrm>
            <a:custGeom>
              <a:avLst/>
              <a:gdLst>
                <a:gd name="connsiteX0" fmla="*/ 2112144 w 4295775"/>
                <a:gd name="connsiteY0" fmla="*/ 718235 h 3038475"/>
                <a:gd name="connsiteX1" fmla="*/ 1317378 w 4295775"/>
                <a:gd name="connsiteY1" fmla="*/ 1512914 h 3038475"/>
                <a:gd name="connsiteX2" fmla="*/ 2112144 w 4295775"/>
                <a:gd name="connsiteY2" fmla="*/ 2307593 h 3038475"/>
                <a:gd name="connsiteX3" fmla="*/ 2906910 w 4295775"/>
                <a:gd name="connsiteY3" fmla="*/ 1512914 h 3038475"/>
                <a:gd name="connsiteX4" fmla="*/ 2112144 w 4295775"/>
                <a:gd name="connsiteY4" fmla="*/ 718235 h 3038475"/>
                <a:gd name="connsiteX5" fmla="*/ 0 w 4295775"/>
                <a:gd name="connsiteY5" fmla="*/ 0 h 3038475"/>
                <a:gd name="connsiteX6" fmla="*/ 4295775 w 4295775"/>
                <a:gd name="connsiteY6" fmla="*/ 0 h 3038475"/>
                <a:gd name="connsiteX7" fmla="*/ 4295775 w 4295775"/>
                <a:gd name="connsiteY7" fmla="*/ 3038475 h 3038475"/>
                <a:gd name="connsiteX8" fmla="*/ 0 w 4295775"/>
                <a:gd name="connsiteY8" fmla="*/ 3038475 h 3038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95775" h="3038475">
                  <a:moveTo>
                    <a:pt x="2112144" y="718235"/>
                  </a:moveTo>
                  <a:cubicBezTo>
                    <a:pt x="1673207" y="718235"/>
                    <a:pt x="1317378" y="1074025"/>
                    <a:pt x="1317378" y="1512914"/>
                  </a:cubicBezTo>
                  <a:cubicBezTo>
                    <a:pt x="1317378" y="1951803"/>
                    <a:pt x="1673207" y="2307593"/>
                    <a:pt x="2112144" y="2307593"/>
                  </a:cubicBezTo>
                  <a:cubicBezTo>
                    <a:pt x="2551081" y="2307593"/>
                    <a:pt x="2906910" y="1951803"/>
                    <a:pt x="2906910" y="1512914"/>
                  </a:cubicBezTo>
                  <a:cubicBezTo>
                    <a:pt x="2906910" y="1074025"/>
                    <a:pt x="2551081" y="718235"/>
                    <a:pt x="2112144" y="718235"/>
                  </a:cubicBezTo>
                  <a:close/>
                  <a:moveTo>
                    <a:pt x="0" y="0"/>
                  </a:moveTo>
                  <a:lnTo>
                    <a:pt x="4295775" y="0"/>
                  </a:lnTo>
                  <a:lnTo>
                    <a:pt x="4295775" y="3038475"/>
                  </a:lnTo>
                  <a:lnTo>
                    <a:pt x="0" y="3038475"/>
                  </a:lnTo>
                  <a:close/>
                </a:path>
              </a:pathLst>
            </a:custGeom>
            <a:effectLst/>
          </p:spPr>
        </p:pic>
      </p:grpSp>
      <p:grpSp>
        <p:nvGrpSpPr>
          <p:cNvPr id="22" name="Группа 21"/>
          <p:cNvGrpSpPr/>
          <p:nvPr/>
        </p:nvGrpSpPr>
        <p:grpSpPr>
          <a:xfrm>
            <a:off x="1476814" y="420361"/>
            <a:ext cx="9466973" cy="881625"/>
            <a:chOff x="2230570" y="729154"/>
            <a:chExt cx="9466973" cy="881625"/>
          </a:xfrm>
        </p:grpSpPr>
        <p:sp>
          <p:nvSpPr>
            <p:cNvPr id="23" name="TextBox 22"/>
            <p:cNvSpPr txBox="1"/>
            <p:nvPr/>
          </p:nvSpPr>
          <p:spPr>
            <a:xfrm>
              <a:off x="2344598" y="729154"/>
              <a:ext cx="29152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cap="all" dirty="0">
                  <a:latin typeface="Arial" panose="020B0604020202020204" pitchFamily="34" charset="0"/>
                  <a:cs typeface="Arial" panose="020B0604020202020204" pitchFamily="34" charset="0"/>
                </a:rPr>
                <a:t>Методическая сессия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30570" y="1000439"/>
              <a:ext cx="91011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cap="all" dirty="0">
                  <a:latin typeface="Arial" panose="020B0604020202020204" pitchFamily="34" charset="0"/>
                  <a:cs typeface="Arial" panose="020B0604020202020204" pitchFamily="34" charset="0"/>
                </a:rPr>
                <a:t>«муниципальный опорный центр – новый формат проектного управления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344598" y="1272225"/>
              <a:ext cx="93529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cap="all" dirty="0">
                  <a:latin typeface="Arial" panose="020B0604020202020204" pitchFamily="34" charset="0"/>
                  <a:cs typeface="Arial" panose="020B0604020202020204" pitchFamily="34" charset="0"/>
                </a:rPr>
                <a:t>В развитии муниципальной системы дополнительного образования детей»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53305" y="5888180"/>
            <a:ext cx="1090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г. Иркутск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029" t="10153" r="11509" b="9538"/>
          <a:stretch/>
        </p:blipFill>
        <p:spPr>
          <a:xfrm>
            <a:off x="419457" y="448132"/>
            <a:ext cx="842224" cy="853854"/>
          </a:xfrm>
          <a:custGeom>
            <a:avLst/>
            <a:gdLst>
              <a:gd name="connsiteX0" fmla="*/ 1246909 w 2493818"/>
              <a:gd name="connsiteY0" fmla="*/ 0 h 2493818"/>
              <a:gd name="connsiteX1" fmla="*/ 2493818 w 2493818"/>
              <a:gd name="connsiteY1" fmla="*/ 1246909 h 2493818"/>
              <a:gd name="connsiteX2" fmla="*/ 1246909 w 2493818"/>
              <a:gd name="connsiteY2" fmla="*/ 2493818 h 2493818"/>
              <a:gd name="connsiteX3" fmla="*/ 0 w 2493818"/>
              <a:gd name="connsiteY3" fmla="*/ 1246909 h 2493818"/>
              <a:gd name="connsiteX4" fmla="*/ 1246909 w 2493818"/>
              <a:gd name="connsiteY4" fmla="*/ 0 h 249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3818" h="2493818">
                <a:moveTo>
                  <a:pt x="1246909" y="0"/>
                </a:moveTo>
                <a:cubicBezTo>
                  <a:pt x="1935558" y="0"/>
                  <a:pt x="2493818" y="558260"/>
                  <a:pt x="2493818" y="1246909"/>
                </a:cubicBezTo>
                <a:cubicBezTo>
                  <a:pt x="2493818" y="1935558"/>
                  <a:pt x="1935558" y="2493818"/>
                  <a:pt x="1246909" y="2493818"/>
                </a:cubicBezTo>
                <a:cubicBezTo>
                  <a:pt x="558260" y="2493818"/>
                  <a:pt x="0" y="1935558"/>
                  <a:pt x="0" y="1246909"/>
                </a:cubicBezTo>
                <a:cubicBezTo>
                  <a:pt x="0" y="558260"/>
                  <a:pt x="558260" y="0"/>
                  <a:pt x="1246909" y="0"/>
                </a:cubicBezTo>
                <a:close/>
              </a:path>
            </a:pathLst>
          </a:custGeom>
        </p:spPr>
      </p:pic>
      <p:sp>
        <p:nvSpPr>
          <p:cNvPr id="29" name="TextBox 28"/>
          <p:cNvSpPr txBox="1"/>
          <p:nvPr/>
        </p:nvSpPr>
        <p:spPr>
          <a:xfrm>
            <a:off x="509786" y="617536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cap="all" dirty="0">
                <a:latin typeface="Arial" panose="020B0604020202020204" pitchFamily="34" charset="0"/>
                <a:cs typeface="Arial" panose="020B0604020202020204" pitchFamily="34" charset="0"/>
              </a:rPr>
              <a:t>19.06.2025</a:t>
            </a:r>
          </a:p>
        </p:txBody>
      </p:sp>
    </p:spTree>
    <p:extLst>
      <p:ext uri="{BB962C8B-B14F-4D97-AF65-F5344CB8AC3E}">
        <p14:creationId xmlns:p14="http://schemas.microsoft.com/office/powerpoint/2010/main" val="2587595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090C6B05-46D3-4848-AB2F-CBC112A828FC}"/>
              </a:ext>
            </a:extLst>
          </p:cNvPr>
          <p:cNvSpPr/>
          <p:nvPr/>
        </p:nvSpPr>
        <p:spPr>
          <a:xfrm rot="12983794">
            <a:off x="-2126217" y="1404964"/>
            <a:ext cx="8374284" cy="5711700"/>
          </a:xfrm>
          <a:custGeom>
            <a:avLst/>
            <a:gdLst>
              <a:gd name="connsiteX0" fmla="*/ 7493771 w 8374284"/>
              <a:gd name="connsiteY0" fmla="*/ 5711700 h 5711700"/>
              <a:gd name="connsiteX1" fmla="*/ 7412646 w 8374284"/>
              <a:gd name="connsiteY1" fmla="*/ 5669228 h 5711700"/>
              <a:gd name="connsiteX2" fmla="*/ 6113097 w 8374284"/>
              <a:gd name="connsiteY2" fmla="*/ 3475865 h 5711700"/>
              <a:gd name="connsiteX3" fmla="*/ 5406326 w 8374284"/>
              <a:gd name="connsiteY3" fmla="*/ 2864382 h 5711700"/>
              <a:gd name="connsiteX4" fmla="*/ 4471562 w 8374284"/>
              <a:gd name="connsiteY4" fmla="*/ 3010606 h 5711700"/>
              <a:gd name="connsiteX5" fmla="*/ 3582397 w 8374284"/>
              <a:gd name="connsiteY5" fmla="*/ 4353210 h 5711700"/>
              <a:gd name="connsiteX6" fmla="*/ 2278383 w 8374284"/>
              <a:gd name="connsiteY6" fmla="*/ 5084818 h 5711700"/>
              <a:gd name="connsiteX7" fmla="*/ 1085896 w 8374284"/>
              <a:gd name="connsiteY7" fmla="*/ 4791883 h 5711700"/>
              <a:gd name="connsiteX8" fmla="*/ 238886 w 8374284"/>
              <a:gd name="connsiteY8" fmla="*/ 3741277 h 5711700"/>
              <a:gd name="connsiteX9" fmla="*/ 4758 w 8374284"/>
              <a:gd name="connsiteY9" fmla="*/ 2774101 h 5711700"/>
              <a:gd name="connsiteX10" fmla="*/ 0 w 8374284"/>
              <a:gd name="connsiteY10" fmla="*/ 2715890 h 5711700"/>
              <a:gd name="connsiteX11" fmla="*/ 3684205 w 8374284"/>
              <a:gd name="connsiteY11" fmla="*/ 0 h 5711700"/>
              <a:gd name="connsiteX12" fmla="*/ 3860974 w 8374284"/>
              <a:gd name="connsiteY12" fmla="*/ 60366 h 5711700"/>
              <a:gd name="connsiteX13" fmla="*/ 4380365 w 8374284"/>
              <a:gd name="connsiteY13" fmla="*/ 351984 h 5711700"/>
              <a:gd name="connsiteX14" fmla="*/ 5246732 w 8374284"/>
              <a:gd name="connsiteY14" fmla="*/ 1402139 h 5711700"/>
              <a:gd name="connsiteX15" fmla="*/ 6071507 w 8374284"/>
              <a:gd name="connsiteY15" fmla="*/ 2031797 h 5711700"/>
              <a:gd name="connsiteX16" fmla="*/ 6183982 w 8374284"/>
              <a:gd name="connsiteY16" fmla="*/ 2091385 h 5711700"/>
              <a:gd name="connsiteX17" fmla="*/ 8374284 w 8374284"/>
              <a:gd name="connsiteY17" fmla="*/ 5062611 h 57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374284" h="5711700">
                <a:moveTo>
                  <a:pt x="7493771" y="5711700"/>
                </a:moveTo>
                <a:lnTo>
                  <a:pt x="7412646" y="5669228"/>
                </a:lnTo>
                <a:cubicBezTo>
                  <a:pt x="6919131" y="5357960"/>
                  <a:pt x="6447485" y="3943339"/>
                  <a:pt x="6113097" y="3475865"/>
                </a:cubicBezTo>
                <a:cubicBezTo>
                  <a:pt x="5778711" y="3008390"/>
                  <a:pt x="5679915" y="2941925"/>
                  <a:pt x="5406326" y="2864382"/>
                </a:cubicBezTo>
                <a:cubicBezTo>
                  <a:pt x="5132736" y="2786839"/>
                  <a:pt x="4775550" y="2762468"/>
                  <a:pt x="4471562" y="3010606"/>
                </a:cubicBezTo>
                <a:cubicBezTo>
                  <a:pt x="4167574" y="3258744"/>
                  <a:pt x="3947927" y="4007508"/>
                  <a:pt x="3582397" y="4353210"/>
                </a:cubicBezTo>
                <a:cubicBezTo>
                  <a:pt x="3216868" y="4698912"/>
                  <a:pt x="2694467" y="5011706"/>
                  <a:pt x="2278383" y="5084818"/>
                </a:cubicBezTo>
                <a:cubicBezTo>
                  <a:pt x="1862300" y="5157931"/>
                  <a:pt x="1425812" y="5015806"/>
                  <a:pt x="1085896" y="4791883"/>
                </a:cubicBezTo>
                <a:cubicBezTo>
                  <a:pt x="745980" y="4567960"/>
                  <a:pt x="421279" y="4173303"/>
                  <a:pt x="238886" y="3741277"/>
                </a:cubicBezTo>
                <a:cubicBezTo>
                  <a:pt x="124890" y="3471261"/>
                  <a:pt x="41702" y="3114847"/>
                  <a:pt x="4758" y="2774101"/>
                </a:cubicBezTo>
                <a:lnTo>
                  <a:pt x="0" y="2715890"/>
                </a:lnTo>
                <a:lnTo>
                  <a:pt x="3684205" y="0"/>
                </a:lnTo>
                <a:lnTo>
                  <a:pt x="3860974" y="60366"/>
                </a:lnTo>
                <a:cubicBezTo>
                  <a:pt x="4042179" y="132647"/>
                  <a:pt x="4219822" y="226807"/>
                  <a:pt x="4380365" y="351984"/>
                </a:cubicBezTo>
                <a:cubicBezTo>
                  <a:pt x="4701453" y="602337"/>
                  <a:pt x="4916145" y="1098614"/>
                  <a:pt x="5246732" y="1402139"/>
                </a:cubicBezTo>
                <a:cubicBezTo>
                  <a:pt x="5494672" y="1629784"/>
                  <a:pt x="5780017" y="1864906"/>
                  <a:pt x="6071507" y="2031797"/>
                </a:cubicBezTo>
                <a:lnTo>
                  <a:pt x="6183982" y="2091385"/>
                </a:lnTo>
                <a:lnTo>
                  <a:pt x="8374284" y="5062611"/>
                </a:lnTo>
                <a:close/>
              </a:path>
            </a:pathLst>
          </a:custGeom>
          <a:gradFill>
            <a:gsLst>
              <a:gs pos="52000">
                <a:srgbClr val="074FBF">
                  <a:alpha val="18000"/>
                </a:srgbClr>
              </a:gs>
              <a:gs pos="1508">
                <a:srgbClr val="042964">
                  <a:alpha val="40000"/>
                </a:srgbClr>
              </a:gs>
              <a:gs pos="98995">
                <a:srgbClr val="042964">
                  <a:alpha val="0"/>
                </a:srgbClr>
              </a:gs>
              <a:gs pos="35000">
                <a:srgbClr val="B861FF">
                  <a:alpha val="31000"/>
                  <a:lumMod val="33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406400" dist="38100" dir="18900000" sx="104000" sy="104000" algn="bl" rotWithShape="0">
              <a:srgbClr val="032255">
                <a:alpha val="6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7A9970B-ADAE-42E5-A7B9-CA609F9D6A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727700" y="-281124"/>
            <a:ext cx="7182893" cy="801074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248228" y="1991674"/>
            <a:ext cx="2654300" cy="1144587"/>
          </a:xfrm>
          <a:prstGeom prst="roundRect">
            <a:avLst>
              <a:gd name="adj" fmla="val 3109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73865" y="316666"/>
            <a:ext cx="119603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Программа </a:t>
            </a:r>
            <a:br>
              <a:rPr lang="ru-RU" sz="3200" cap="all" spc="5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200" cap="all" dirty="0">
                <a:latin typeface="Arial Black" panose="020B0A04020102020204" pitchFamily="34" charset="0"/>
                <a:cs typeface="Arial" panose="020B0604020202020204" pitchFamily="34" charset="0"/>
              </a:rPr>
              <a:t>персонифицированного финансирования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7428" y="2379301"/>
            <a:ext cx="4842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600" cap="all" spc="2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800" cap="none" dirty="0"/>
              <a:t>детей получили сертификаты на обучение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0628" y="2113901"/>
            <a:ext cx="22942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8 526</a:t>
            </a:r>
            <a:endParaRPr lang="ru-RU" sz="4400" cap="all" spc="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D652FBA8-ED1A-43CE-AA3B-FBC573239551}"/>
              </a:ext>
            </a:extLst>
          </p:cNvPr>
          <p:cNvSpPr/>
          <p:nvPr/>
        </p:nvSpPr>
        <p:spPr>
          <a:xfrm>
            <a:off x="1450307" y="3676012"/>
            <a:ext cx="2191871" cy="215285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81285" y="4210580"/>
            <a:ext cx="15376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61</a:t>
            </a:r>
            <a:r>
              <a:rPr lang="ru-RU" sz="32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%</a:t>
            </a:r>
            <a:endParaRPr lang="ru-RU" sz="4400" cap="all" spc="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7428" y="4487579"/>
            <a:ext cx="4703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600" cap="all" spc="2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800" cap="none" dirty="0"/>
              <a:t>от числа несовершеннолетних 5 - 17 лет</a:t>
            </a:r>
          </a:p>
        </p:txBody>
      </p:sp>
      <p:sp>
        <p:nvSpPr>
          <p:cNvPr id="12" name="Дуга 11">
            <a:extLst>
              <a:ext uri="{FF2B5EF4-FFF2-40B4-BE49-F238E27FC236}">
                <a16:creationId xmlns:a16="http://schemas.microsoft.com/office/drawing/2014/main" id="{110B194A-5B9B-4AAB-ADDC-757C5CFC0525}"/>
              </a:ext>
            </a:extLst>
          </p:cNvPr>
          <p:cNvSpPr/>
          <p:nvPr/>
        </p:nvSpPr>
        <p:spPr>
          <a:xfrm flipH="1">
            <a:off x="1459979" y="3713095"/>
            <a:ext cx="2182199" cy="2025330"/>
          </a:xfrm>
          <a:prstGeom prst="arc">
            <a:avLst>
              <a:gd name="adj1" fmla="val 16200000"/>
              <a:gd name="adj2" fmla="val 7722593"/>
            </a:avLst>
          </a:prstGeom>
          <a:ln w="228600" cap="rnd">
            <a:gradFill flip="none" rotWithShape="1">
              <a:gsLst>
                <a:gs pos="0">
                  <a:srgbClr val="286E12"/>
                </a:gs>
                <a:gs pos="100000">
                  <a:srgbClr val="5CFF29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73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BD920D17-78A8-4AEF-9CAE-581719246083}"/>
              </a:ext>
            </a:extLst>
          </p:cNvPr>
          <p:cNvSpPr/>
          <p:nvPr/>
        </p:nvSpPr>
        <p:spPr>
          <a:xfrm rot="19814150" flipV="1">
            <a:off x="4108068" y="2144028"/>
            <a:ext cx="11027668" cy="6639218"/>
          </a:xfrm>
          <a:custGeom>
            <a:avLst/>
            <a:gdLst>
              <a:gd name="connsiteX0" fmla="*/ 7152946 w 7152946"/>
              <a:gd name="connsiteY0" fmla="*/ 4306438 h 4306438"/>
              <a:gd name="connsiteX1" fmla="*/ 4722511 w 7152946"/>
              <a:gd name="connsiteY1" fmla="*/ 0 h 4306438"/>
              <a:gd name="connsiteX2" fmla="*/ 0 w 7152946"/>
              <a:gd name="connsiteY2" fmla="*/ 2665255 h 4306438"/>
              <a:gd name="connsiteX3" fmla="*/ 65127 w 7152946"/>
              <a:gd name="connsiteY3" fmla="*/ 2764793 h 4306438"/>
              <a:gd name="connsiteX4" fmla="*/ 653612 w 7152946"/>
              <a:gd name="connsiteY4" fmla="*/ 3352168 h 4306438"/>
              <a:gd name="connsiteX5" fmla="*/ 1846099 w 7152946"/>
              <a:gd name="connsiteY5" fmla="*/ 3645104 h 4306438"/>
              <a:gd name="connsiteX6" fmla="*/ 3150113 w 7152946"/>
              <a:gd name="connsiteY6" fmla="*/ 2913495 h 4306438"/>
              <a:gd name="connsiteX7" fmla="*/ 4039278 w 7152946"/>
              <a:gd name="connsiteY7" fmla="*/ 1570891 h 4306438"/>
              <a:gd name="connsiteX8" fmla="*/ 4974041 w 7152946"/>
              <a:gd name="connsiteY8" fmla="*/ 1424666 h 4306438"/>
              <a:gd name="connsiteX9" fmla="*/ 5680814 w 7152946"/>
              <a:gd name="connsiteY9" fmla="*/ 2036150 h 4306438"/>
              <a:gd name="connsiteX10" fmla="*/ 6980363 w 7152946"/>
              <a:gd name="connsiteY10" fmla="*/ 4229514 h 4306438"/>
              <a:gd name="connsiteX11" fmla="*/ 7077304 w 7152946"/>
              <a:gd name="connsiteY11" fmla="*/ 4280266 h 4306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52946" h="4306438">
                <a:moveTo>
                  <a:pt x="7152946" y="4306438"/>
                </a:moveTo>
                <a:lnTo>
                  <a:pt x="4722511" y="0"/>
                </a:lnTo>
                <a:lnTo>
                  <a:pt x="0" y="2665255"/>
                </a:lnTo>
                <a:lnTo>
                  <a:pt x="65127" y="2764793"/>
                </a:lnTo>
                <a:cubicBezTo>
                  <a:pt x="234660" y="3005571"/>
                  <a:pt x="441164" y="3212216"/>
                  <a:pt x="653612" y="3352168"/>
                </a:cubicBezTo>
                <a:cubicBezTo>
                  <a:pt x="993528" y="3576091"/>
                  <a:pt x="1430016" y="3718216"/>
                  <a:pt x="1846099" y="3645104"/>
                </a:cubicBezTo>
                <a:cubicBezTo>
                  <a:pt x="2262183" y="3571991"/>
                  <a:pt x="2784583" y="3259197"/>
                  <a:pt x="3150113" y="2913495"/>
                </a:cubicBezTo>
                <a:cubicBezTo>
                  <a:pt x="3515643" y="2567793"/>
                  <a:pt x="3735290" y="1819029"/>
                  <a:pt x="4039278" y="1570891"/>
                </a:cubicBezTo>
                <a:cubicBezTo>
                  <a:pt x="4343266" y="1322753"/>
                  <a:pt x="4700452" y="1347124"/>
                  <a:pt x="4974041" y="1424666"/>
                </a:cubicBezTo>
                <a:cubicBezTo>
                  <a:pt x="5247631" y="1502210"/>
                  <a:pt x="5346427" y="1568676"/>
                  <a:pt x="5680814" y="2036150"/>
                </a:cubicBezTo>
                <a:cubicBezTo>
                  <a:pt x="6015201" y="2503624"/>
                  <a:pt x="6486848" y="3918245"/>
                  <a:pt x="6980363" y="4229514"/>
                </a:cubicBezTo>
                <a:cubicBezTo>
                  <a:pt x="7011208" y="4248968"/>
                  <a:pt x="7043603" y="4265826"/>
                  <a:pt x="7077304" y="4280266"/>
                </a:cubicBezTo>
                <a:close/>
              </a:path>
            </a:pathLst>
          </a:custGeom>
          <a:solidFill>
            <a:srgbClr val="751FEA">
              <a:alpha val="25000"/>
            </a:srgb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DE069F-AA00-469A-8B52-D2D852DC74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 grainSize="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6745" y="2212146"/>
            <a:ext cx="6503005" cy="4782623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2" name="TextBox 1"/>
          <p:cNvSpPr txBox="1"/>
          <p:nvPr/>
        </p:nvSpPr>
        <p:spPr>
          <a:xfrm>
            <a:off x="501650" y="208945"/>
            <a:ext cx="112902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Эффективность проектного управления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32983" y="1348210"/>
            <a:ext cx="1306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2025</a:t>
            </a:r>
            <a:endParaRPr lang="ru-RU" sz="2000" cap="all" spc="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82252" y="5288944"/>
            <a:ext cx="30344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Региональный конкурс </a:t>
            </a:r>
          </a:p>
          <a:p>
            <a: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Муниципальных опорных </a:t>
            </a:r>
          </a:p>
          <a:p>
            <a: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  <a:t>центров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4002" y="1005569"/>
            <a:ext cx="2883712" cy="407799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9644" y="1005569"/>
            <a:ext cx="3259247" cy="4077996"/>
          </a:xfrm>
          <a:custGeom>
            <a:avLst/>
            <a:gdLst>
              <a:gd name="connsiteX0" fmla="*/ 231042 w 3524129"/>
              <a:gd name="connsiteY0" fmla="*/ 0 h 4077996"/>
              <a:gd name="connsiteX1" fmla="*/ 3293087 w 3524129"/>
              <a:gd name="connsiteY1" fmla="*/ 0 h 4077996"/>
              <a:gd name="connsiteX2" fmla="*/ 3524129 w 3524129"/>
              <a:gd name="connsiteY2" fmla="*/ 231042 h 4077996"/>
              <a:gd name="connsiteX3" fmla="*/ 3524129 w 3524129"/>
              <a:gd name="connsiteY3" fmla="*/ 3846954 h 4077996"/>
              <a:gd name="connsiteX4" fmla="*/ 3293087 w 3524129"/>
              <a:gd name="connsiteY4" fmla="*/ 4077996 h 4077996"/>
              <a:gd name="connsiteX5" fmla="*/ 231042 w 3524129"/>
              <a:gd name="connsiteY5" fmla="*/ 4077996 h 4077996"/>
              <a:gd name="connsiteX6" fmla="*/ 0 w 3524129"/>
              <a:gd name="connsiteY6" fmla="*/ 3846954 h 4077996"/>
              <a:gd name="connsiteX7" fmla="*/ 0 w 3524129"/>
              <a:gd name="connsiteY7" fmla="*/ 231042 h 4077996"/>
              <a:gd name="connsiteX8" fmla="*/ 231042 w 3524129"/>
              <a:gd name="connsiteY8" fmla="*/ 0 h 407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24129" h="4077996">
                <a:moveTo>
                  <a:pt x="231042" y="0"/>
                </a:moveTo>
                <a:lnTo>
                  <a:pt x="3293087" y="0"/>
                </a:lnTo>
                <a:cubicBezTo>
                  <a:pt x="3420688" y="0"/>
                  <a:pt x="3524129" y="103441"/>
                  <a:pt x="3524129" y="231042"/>
                </a:cubicBezTo>
                <a:lnTo>
                  <a:pt x="3524129" y="3846954"/>
                </a:lnTo>
                <a:cubicBezTo>
                  <a:pt x="3524129" y="3974555"/>
                  <a:pt x="3420688" y="4077996"/>
                  <a:pt x="3293087" y="4077996"/>
                </a:cubicBezTo>
                <a:lnTo>
                  <a:pt x="231042" y="4077996"/>
                </a:lnTo>
                <a:cubicBezTo>
                  <a:pt x="103441" y="4077996"/>
                  <a:pt x="0" y="3974555"/>
                  <a:pt x="0" y="3846954"/>
                </a:cubicBezTo>
                <a:lnTo>
                  <a:pt x="0" y="231042"/>
                </a:lnTo>
                <a:cubicBezTo>
                  <a:pt x="0" y="103441"/>
                  <a:pt x="103441" y="0"/>
                  <a:pt x="231042" y="0"/>
                </a:cubicBezTo>
                <a:close/>
              </a:path>
            </a:pathLst>
          </a:custGeom>
        </p:spPr>
      </p:pic>
      <p:sp>
        <p:nvSpPr>
          <p:cNvPr id="21" name="Прямоугольник 20"/>
          <p:cNvSpPr/>
          <p:nvPr/>
        </p:nvSpPr>
        <p:spPr>
          <a:xfrm>
            <a:off x="7534623" y="5288944"/>
            <a:ext cx="35392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Региональный конкурс </a:t>
            </a:r>
            <a:b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  <a:t>«Ведущая организация </a:t>
            </a:r>
            <a:b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дополнительного образования</a:t>
            </a:r>
            <a:b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  <a:t>детей Иркутской области»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1211" y="1284731"/>
            <a:ext cx="1306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2024</a:t>
            </a:r>
            <a:endParaRPr lang="ru-RU" sz="2000" cap="all" spc="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204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23C5C4A3-57C7-4F47-A307-4910509B9808}"/>
              </a:ext>
            </a:extLst>
          </p:cNvPr>
          <p:cNvSpPr/>
          <p:nvPr/>
        </p:nvSpPr>
        <p:spPr>
          <a:xfrm rot="12983794">
            <a:off x="-1829512" y="1145969"/>
            <a:ext cx="9247247" cy="5711700"/>
          </a:xfrm>
          <a:custGeom>
            <a:avLst/>
            <a:gdLst>
              <a:gd name="connsiteX0" fmla="*/ 9247247 w 9247247"/>
              <a:gd name="connsiteY0" fmla="*/ 4419088 h 5711700"/>
              <a:gd name="connsiteX1" fmla="*/ 7493771 w 9247247"/>
              <a:gd name="connsiteY1" fmla="*/ 5711700 h 5711700"/>
              <a:gd name="connsiteX2" fmla="*/ 7412646 w 9247247"/>
              <a:gd name="connsiteY2" fmla="*/ 5669228 h 5711700"/>
              <a:gd name="connsiteX3" fmla="*/ 6113097 w 9247247"/>
              <a:gd name="connsiteY3" fmla="*/ 3475865 h 5711700"/>
              <a:gd name="connsiteX4" fmla="*/ 5406326 w 9247247"/>
              <a:gd name="connsiteY4" fmla="*/ 2864382 h 5711700"/>
              <a:gd name="connsiteX5" fmla="*/ 4471562 w 9247247"/>
              <a:gd name="connsiteY5" fmla="*/ 3010606 h 5711700"/>
              <a:gd name="connsiteX6" fmla="*/ 3582397 w 9247247"/>
              <a:gd name="connsiteY6" fmla="*/ 4353210 h 5711700"/>
              <a:gd name="connsiteX7" fmla="*/ 2278383 w 9247247"/>
              <a:gd name="connsiteY7" fmla="*/ 5084818 h 5711700"/>
              <a:gd name="connsiteX8" fmla="*/ 1085896 w 9247247"/>
              <a:gd name="connsiteY8" fmla="*/ 4791883 h 5711700"/>
              <a:gd name="connsiteX9" fmla="*/ 238886 w 9247247"/>
              <a:gd name="connsiteY9" fmla="*/ 3741277 h 5711700"/>
              <a:gd name="connsiteX10" fmla="*/ 4758 w 9247247"/>
              <a:gd name="connsiteY10" fmla="*/ 2774101 h 5711700"/>
              <a:gd name="connsiteX11" fmla="*/ 0 w 9247247"/>
              <a:gd name="connsiteY11" fmla="*/ 2715890 h 5711700"/>
              <a:gd name="connsiteX12" fmla="*/ 3684205 w 9247247"/>
              <a:gd name="connsiteY12" fmla="*/ 0 h 5711700"/>
              <a:gd name="connsiteX13" fmla="*/ 3860974 w 9247247"/>
              <a:gd name="connsiteY13" fmla="*/ 60366 h 5711700"/>
              <a:gd name="connsiteX14" fmla="*/ 4380365 w 9247247"/>
              <a:gd name="connsiteY14" fmla="*/ 351984 h 5711700"/>
              <a:gd name="connsiteX15" fmla="*/ 5246732 w 9247247"/>
              <a:gd name="connsiteY15" fmla="*/ 1402139 h 5711700"/>
              <a:gd name="connsiteX16" fmla="*/ 6363888 w 9247247"/>
              <a:gd name="connsiteY16" fmla="*/ 2173140 h 5711700"/>
              <a:gd name="connsiteX17" fmla="*/ 7583640 w 9247247"/>
              <a:gd name="connsiteY17" fmla="*/ 2306071 h 5711700"/>
              <a:gd name="connsiteX18" fmla="*/ 7700864 w 9247247"/>
              <a:gd name="connsiteY18" fmla="*/ 2321362 h 57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247247" h="5711700">
                <a:moveTo>
                  <a:pt x="9247247" y="4419088"/>
                </a:moveTo>
                <a:lnTo>
                  <a:pt x="7493771" y="5711700"/>
                </a:lnTo>
                <a:lnTo>
                  <a:pt x="7412646" y="5669228"/>
                </a:lnTo>
                <a:cubicBezTo>
                  <a:pt x="6919131" y="5357960"/>
                  <a:pt x="6447485" y="3943339"/>
                  <a:pt x="6113097" y="3475865"/>
                </a:cubicBezTo>
                <a:cubicBezTo>
                  <a:pt x="5778711" y="3008390"/>
                  <a:pt x="5679915" y="2941925"/>
                  <a:pt x="5406326" y="2864382"/>
                </a:cubicBezTo>
                <a:cubicBezTo>
                  <a:pt x="5132736" y="2786839"/>
                  <a:pt x="4775550" y="2762468"/>
                  <a:pt x="4471562" y="3010606"/>
                </a:cubicBezTo>
                <a:cubicBezTo>
                  <a:pt x="4167574" y="3258744"/>
                  <a:pt x="3947927" y="4007508"/>
                  <a:pt x="3582397" y="4353210"/>
                </a:cubicBezTo>
                <a:cubicBezTo>
                  <a:pt x="3216868" y="4698912"/>
                  <a:pt x="2694467" y="5011706"/>
                  <a:pt x="2278383" y="5084818"/>
                </a:cubicBezTo>
                <a:cubicBezTo>
                  <a:pt x="1862300" y="5157931"/>
                  <a:pt x="1425812" y="5015806"/>
                  <a:pt x="1085896" y="4791883"/>
                </a:cubicBezTo>
                <a:cubicBezTo>
                  <a:pt x="745980" y="4567960"/>
                  <a:pt x="421279" y="4173303"/>
                  <a:pt x="238886" y="3741277"/>
                </a:cubicBezTo>
                <a:cubicBezTo>
                  <a:pt x="124890" y="3471261"/>
                  <a:pt x="41702" y="3114847"/>
                  <a:pt x="4758" y="2774101"/>
                </a:cubicBezTo>
                <a:lnTo>
                  <a:pt x="0" y="2715890"/>
                </a:lnTo>
                <a:lnTo>
                  <a:pt x="3684205" y="0"/>
                </a:lnTo>
                <a:lnTo>
                  <a:pt x="3860974" y="60366"/>
                </a:lnTo>
                <a:cubicBezTo>
                  <a:pt x="4042179" y="132647"/>
                  <a:pt x="4219822" y="226807"/>
                  <a:pt x="4380365" y="351984"/>
                </a:cubicBezTo>
                <a:cubicBezTo>
                  <a:pt x="4701453" y="602337"/>
                  <a:pt x="4916145" y="1098614"/>
                  <a:pt x="5246732" y="1402139"/>
                </a:cubicBezTo>
                <a:cubicBezTo>
                  <a:pt x="5577319" y="1705665"/>
                  <a:pt x="5974403" y="2022485"/>
                  <a:pt x="6363888" y="2173140"/>
                </a:cubicBezTo>
                <a:cubicBezTo>
                  <a:pt x="6753373" y="2323795"/>
                  <a:pt x="7158056" y="2235174"/>
                  <a:pt x="7583640" y="2306071"/>
                </a:cubicBezTo>
                <a:lnTo>
                  <a:pt x="7700864" y="2321362"/>
                </a:lnTo>
                <a:close/>
              </a:path>
            </a:pathLst>
          </a:custGeom>
          <a:gradFill>
            <a:gsLst>
              <a:gs pos="22000">
                <a:srgbClr val="032255">
                  <a:alpha val="4000"/>
                </a:srgbClr>
              </a:gs>
              <a:gs pos="79000">
                <a:srgbClr val="074FBF">
                  <a:alpha val="4000"/>
                </a:srgbClr>
              </a:gs>
              <a:gs pos="50000">
                <a:srgbClr val="074FBF">
                  <a:alpha val="53000"/>
                  <a:lumMod val="50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406400" dist="38100" dir="18900000" sx="104000" sy="104000" algn="bl" rotWithShape="0">
              <a:srgbClr val="032255">
                <a:alpha val="6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251C45-1B7E-454C-86B8-0A7FE861B0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 flipV="1">
            <a:off x="5952039" y="-744541"/>
            <a:ext cx="7182893" cy="801074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7676B6-DC4F-4698-88B8-FB4205BB8D0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 flipV="1">
            <a:off x="-625223" y="-581875"/>
            <a:ext cx="683866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49144" y="2265936"/>
            <a:ext cx="6293710" cy="26173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Не работа, а миссия. </a:t>
            </a:r>
            <a:b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Не работу работаем, </a:t>
            </a:r>
            <a:b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а ответственно делаем</a:t>
            </a:r>
            <a:b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то, во что верим!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4D630848-048C-4684-9DCB-14DCAE159F21}"/>
              </a:ext>
            </a:extLst>
          </p:cNvPr>
          <p:cNvGrpSpPr/>
          <p:nvPr/>
        </p:nvGrpSpPr>
        <p:grpSpPr>
          <a:xfrm>
            <a:off x="9896382" y="405424"/>
            <a:ext cx="1267554" cy="896562"/>
            <a:chOff x="457200" y="605463"/>
            <a:chExt cx="1549052" cy="1095671"/>
          </a:xfrm>
        </p:grpSpPr>
        <p:sp>
          <p:nvSpPr>
            <p:cNvPr id="9" name="Полилиния: фигура 28">
              <a:extLst>
                <a:ext uri="{FF2B5EF4-FFF2-40B4-BE49-F238E27FC236}">
                  <a16:creationId xmlns:a16="http://schemas.microsoft.com/office/drawing/2014/main" id="{D2CCFC4B-6C25-4CA0-8893-2605E7016AA8}"/>
                </a:ext>
              </a:extLst>
            </p:cNvPr>
            <p:cNvSpPr/>
            <p:nvPr/>
          </p:nvSpPr>
          <p:spPr>
            <a:xfrm>
              <a:off x="950449" y="1066679"/>
              <a:ext cx="533978" cy="235005"/>
            </a:xfrm>
            <a:custGeom>
              <a:avLst/>
              <a:gdLst>
                <a:gd name="connsiteX0" fmla="*/ 2326217 w 3913716"/>
                <a:gd name="connsiteY0" fmla="*/ 84138 h 1722439"/>
                <a:gd name="connsiteX1" fmla="*/ 2072217 w 3913716"/>
                <a:gd name="connsiteY1" fmla="*/ 87313 h 1722439"/>
                <a:gd name="connsiteX2" fmla="*/ 2073805 w 3913716"/>
                <a:gd name="connsiteY2" fmla="*/ 207963 h 1722439"/>
                <a:gd name="connsiteX3" fmla="*/ 2062692 w 3913716"/>
                <a:gd name="connsiteY3" fmla="*/ 306388 h 1722439"/>
                <a:gd name="connsiteX4" fmla="*/ 2049992 w 3913716"/>
                <a:gd name="connsiteY4" fmla="*/ 407988 h 1722439"/>
                <a:gd name="connsiteX5" fmla="*/ 2029355 w 3913716"/>
                <a:gd name="connsiteY5" fmla="*/ 531813 h 1722439"/>
                <a:gd name="connsiteX6" fmla="*/ 2003954 w 3913716"/>
                <a:gd name="connsiteY6" fmla="*/ 646113 h 1722439"/>
                <a:gd name="connsiteX7" fmla="*/ 1973792 w 3913716"/>
                <a:gd name="connsiteY7" fmla="*/ 757238 h 1722439"/>
                <a:gd name="connsiteX8" fmla="*/ 1942042 w 3913716"/>
                <a:gd name="connsiteY8" fmla="*/ 858838 h 1722439"/>
                <a:gd name="connsiteX9" fmla="*/ 1915055 w 3913716"/>
                <a:gd name="connsiteY9" fmla="*/ 938213 h 1722439"/>
                <a:gd name="connsiteX10" fmla="*/ 1875367 w 3913716"/>
                <a:gd name="connsiteY10" fmla="*/ 1030288 h 1722439"/>
                <a:gd name="connsiteX11" fmla="*/ 1830917 w 3913716"/>
                <a:gd name="connsiteY11" fmla="*/ 1122363 h 1722439"/>
                <a:gd name="connsiteX12" fmla="*/ 1780117 w 3913716"/>
                <a:gd name="connsiteY12" fmla="*/ 1192213 h 1722439"/>
                <a:gd name="connsiteX13" fmla="*/ 2335742 w 3913716"/>
                <a:gd name="connsiteY13" fmla="*/ 1179513 h 1722439"/>
                <a:gd name="connsiteX14" fmla="*/ 1788055 w 3913716"/>
                <a:gd name="connsiteY14" fmla="*/ 1589 h 1722439"/>
                <a:gd name="connsiteX15" fmla="*/ 2735792 w 3913716"/>
                <a:gd name="connsiteY15" fmla="*/ 4764 h 1722439"/>
                <a:gd name="connsiteX16" fmla="*/ 2734205 w 3913716"/>
                <a:gd name="connsiteY16" fmla="*/ 80964 h 1722439"/>
                <a:gd name="connsiteX17" fmla="*/ 2656417 w 3913716"/>
                <a:gd name="connsiteY17" fmla="*/ 80964 h 1722439"/>
                <a:gd name="connsiteX18" fmla="*/ 2618317 w 3913716"/>
                <a:gd name="connsiteY18" fmla="*/ 90489 h 1722439"/>
                <a:gd name="connsiteX19" fmla="*/ 2608792 w 3913716"/>
                <a:gd name="connsiteY19" fmla="*/ 106364 h 1722439"/>
                <a:gd name="connsiteX20" fmla="*/ 2599267 w 3913716"/>
                <a:gd name="connsiteY20" fmla="*/ 134939 h 1722439"/>
                <a:gd name="connsiteX21" fmla="*/ 2592917 w 3913716"/>
                <a:gd name="connsiteY21" fmla="*/ 1185864 h 1722439"/>
                <a:gd name="connsiteX22" fmla="*/ 2818342 w 3913716"/>
                <a:gd name="connsiteY22" fmla="*/ 1189039 h 1722439"/>
                <a:gd name="connsiteX23" fmla="*/ 2758017 w 3913716"/>
                <a:gd name="connsiteY23" fmla="*/ 1722438 h 1722439"/>
                <a:gd name="connsiteX24" fmla="*/ 2689754 w 3913716"/>
                <a:gd name="connsiteY24" fmla="*/ 1722439 h 1722439"/>
                <a:gd name="connsiteX25" fmla="*/ 2608792 w 3913716"/>
                <a:gd name="connsiteY25" fmla="*/ 1309689 h 1722439"/>
                <a:gd name="connsiteX26" fmla="*/ 1665817 w 3913716"/>
                <a:gd name="connsiteY26" fmla="*/ 1309689 h 1722439"/>
                <a:gd name="connsiteX27" fmla="*/ 1608667 w 3913716"/>
                <a:gd name="connsiteY27" fmla="*/ 1720851 h 1722439"/>
                <a:gd name="connsiteX28" fmla="*/ 1530879 w 3913716"/>
                <a:gd name="connsiteY28" fmla="*/ 1719264 h 1722439"/>
                <a:gd name="connsiteX29" fmla="*/ 1478492 w 3913716"/>
                <a:gd name="connsiteY29" fmla="*/ 1185864 h 1722439"/>
                <a:gd name="connsiteX30" fmla="*/ 1649942 w 3913716"/>
                <a:gd name="connsiteY30" fmla="*/ 1182689 h 1722439"/>
                <a:gd name="connsiteX31" fmla="*/ 1703917 w 3913716"/>
                <a:gd name="connsiteY31" fmla="*/ 1109664 h 1722439"/>
                <a:gd name="connsiteX32" fmla="*/ 1775355 w 3913716"/>
                <a:gd name="connsiteY32" fmla="*/ 996951 h 1722439"/>
                <a:gd name="connsiteX33" fmla="*/ 1824567 w 3913716"/>
                <a:gd name="connsiteY33" fmla="*/ 887414 h 1722439"/>
                <a:gd name="connsiteX34" fmla="*/ 1872192 w 3913716"/>
                <a:gd name="connsiteY34" fmla="*/ 744539 h 1722439"/>
                <a:gd name="connsiteX35" fmla="*/ 1910292 w 3913716"/>
                <a:gd name="connsiteY35" fmla="*/ 595314 h 1722439"/>
                <a:gd name="connsiteX36" fmla="*/ 1938867 w 3913716"/>
                <a:gd name="connsiteY36" fmla="*/ 458789 h 1722439"/>
                <a:gd name="connsiteX37" fmla="*/ 1961092 w 3913716"/>
                <a:gd name="connsiteY37" fmla="*/ 322264 h 1722439"/>
                <a:gd name="connsiteX38" fmla="*/ 1973792 w 3913716"/>
                <a:gd name="connsiteY38" fmla="*/ 166689 h 1722439"/>
                <a:gd name="connsiteX39" fmla="*/ 1973792 w 3913716"/>
                <a:gd name="connsiteY39" fmla="*/ 80964 h 1722439"/>
                <a:gd name="connsiteX40" fmla="*/ 1791230 w 3913716"/>
                <a:gd name="connsiteY40" fmla="*/ 77789 h 1722439"/>
                <a:gd name="connsiteX41" fmla="*/ 1788055 w 3913716"/>
                <a:gd name="connsiteY41" fmla="*/ 1589 h 1722439"/>
                <a:gd name="connsiteX42" fmla="*/ 2765954 w 3913716"/>
                <a:gd name="connsiteY42" fmla="*/ 0 h 1722439"/>
                <a:gd name="connsiteX43" fmla="*/ 3910541 w 3913716"/>
                <a:gd name="connsiteY43" fmla="*/ 7938 h 1722439"/>
                <a:gd name="connsiteX44" fmla="*/ 3913716 w 3913716"/>
                <a:gd name="connsiteY44" fmla="*/ 79375 h 1722439"/>
                <a:gd name="connsiteX45" fmla="*/ 3867678 w 3913716"/>
                <a:gd name="connsiteY45" fmla="*/ 333376 h 1722439"/>
                <a:gd name="connsiteX46" fmla="*/ 3801004 w 3913716"/>
                <a:gd name="connsiteY46" fmla="*/ 333375 h 1722439"/>
                <a:gd name="connsiteX47" fmla="*/ 3775604 w 3913716"/>
                <a:gd name="connsiteY47" fmla="*/ 84138 h 1722439"/>
                <a:gd name="connsiteX48" fmla="*/ 3475566 w 3913716"/>
                <a:gd name="connsiteY48" fmla="*/ 88900 h 1722439"/>
                <a:gd name="connsiteX49" fmla="*/ 3474773 w 3913716"/>
                <a:gd name="connsiteY49" fmla="*/ 346075 h 1722439"/>
                <a:gd name="connsiteX50" fmla="*/ 3480329 w 3913716"/>
                <a:gd name="connsiteY50" fmla="*/ 1114427 h 1722439"/>
                <a:gd name="connsiteX51" fmla="*/ 3489853 w 3913716"/>
                <a:gd name="connsiteY51" fmla="*/ 1154115 h 1722439"/>
                <a:gd name="connsiteX52" fmla="*/ 3508375 w 3913716"/>
                <a:gd name="connsiteY52" fmla="*/ 1172106 h 1722439"/>
                <a:gd name="connsiteX53" fmla="*/ 3547533 w 3913716"/>
                <a:gd name="connsiteY53" fmla="*/ 1184805 h 1722439"/>
                <a:gd name="connsiteX54" fmla="*/ 3637491 w 3913716"/>
                <a:gd name="connsiteY54" fmla="*/ 1191156 h 1722439"/>
                <a:gd name="connsiteX55" fmla="*/ 3639078 w 3913716"/>
                <a:gd name="connsiteY55" fmla="*/ 1311277 h 1722439"/>
                <a:gd name="connsiteX56" fmla="*/ 2996670 w 3913716"/>
                <a:gd name="connsiteY56" fmla="*/ 1310219 h 1722439"/>
                <a:gd name="connsiteX57" fmla="*/ 2995083 w 3913716"/>
                <a:gd name="connsiteY57" fmla="*/ 1189570 h 1722439"/>
                <a:gd name="connsiteX58" fmla="*/ 3123141 w 3913716"/>
                <a:gd name="connsiteY58" fmla="*/ 1176339 h 1722439"/>
                <a:gd name="connsiteX59" fmla="*/ 3167591 w 3913716"/>
                <a:gd name="connsiteY59" fmla="*/ 1161523 h 1722439"/>
                <a:gd name="connsiteX60" fmla="*/ 3186111 w 3913716"/>
                <a:gd name="connsiteY60" fmla="*/ 1148823 h 1722439"/>
                <a:gd name="connsiteX61" fmla="*/ 3201458 w 3913716"/>
                <a:gd name="connsiteY61" fmla="*/ 1110723 h 1722439"/>
                <a:gd name="connsiteX62" fmla="*/ 3197589 w 3913716"/>
                <a:gd name="connsiteY62" fmla="*/ 311963 h 1722439"/>
                <a:gd name="connsiteX63" fmla="*/ 3196695 w 3913716"/>
                <a:gd name="connsiteY63" fmla="*/ 82553 h 1722439"/>
                <a:gd name="connsiteX64" fmla="*/ 2918354 w 3913716"/>
                <a:gd name="connsiteY64" fmla="*/ 82550 h 1722439"/>
                <a:gd name="connsiteX65" fmla="*/ 2865966 w 3913716"/>
                <a:gd name="connsiteY65" fmla="*/ 328613 h 1722439"/>
                <a:gd name="connsiteX66" fmla="*/ 2797704 w 3913716"/>
                <a:gd name="connsiteY66" fmla="*/ 325437 h 1722439"/>
                <a:gd name="connsiteX67" fmla="*/ 2767541 w 3913716"/>
                <a:gd name="connsiteY67" fmla="*/ 79375 h 1722439"/>
                <a:gd name="connsiteX68" fmla="*/ 1059 w 3913716"/>
                <a:gd name="connsiteY68" fmla="*/ 0 h 1722439"/>
                <a:gd name="connsiteX69" fmla="*/ 560917 w 3913716"/>
                <a:gd name="connsiteY69" fmla="*/ 1057 h 1722439"/>
                <a:gd name="connsiteX70" fmla="*/ 559859 w 3913716"/>
                <a:gd name="connsiteY70" fmla="*/ 77787 h 1722439"/>
                <a:gd name="connsiteX71" fmla="*/ 466725 w 3913716"/>
                <a:gd name="connsiteY71" fmla="*/ 77787 h 1722439"/>
                <a:gd name="connsiteX72" fmla="*/ 445559 w 3913716"/>
                <a:gd name="connsiteY72" fmla="*/ 90487 h 1722439"/>
                <a:gd name="connsiteX73" fmla="*/ 432859 w 3913716"/>
                <a:gd name="connsiteY73" fmla="*/ 111654 h 1722439"/>
                <a:gd name="connsiteX74" fmla="*/ 432859 w 3913716"/>
                <a:gd name="connsiteY74" fmla="*/ 128587 h 1722439"/>
                <a:gd name="connsiteX75" fmla="*/ 428625 w 3913716"/>
                <a:gd name="connsiteY75" fmla="*/ 1191154 h 1722439"/>
                <a:gd name="connsiteX76" fmla="*/ 928159 w 3913716"/>
                <a:gd name="connsiteY76" fmla="*/ 1195387 h 1722439"/>
                <a:gd name="connsiteX77" fmla="*/ 932392 w 3913716"/>
                <a:gd name="connsiteY77" fmla="*/ 132820 h 1722439"/>
                <a:gd name="connsiteX78" fmla="*/ 932392 w 3913716"/>
                <a:gd name="connsiteY78" fmla="*/ 94720 h 1722439"/>
                <a:gd name="connsiteX79" fmla="*/ 915459 w 3913716"/>
                <a:gd name="connsiteY79" fmla="*/ 82020 h 1722439"/>
                <a:gd name="connsiteX80" fmla="*/ 881592 w 3913716"/>
                <a:gd name="connsiteY80" fmla="*/ 82020 h 1722439"/>
                <a:gd name="connsiteX81" fmla="*/ 805392 w 3913716"/>
                <a:gd name="connsiteY81" fmla="*/ 82020 h 1722439"/>
                <a:gd name="connsiteX82" fmla="*/ 799571 w 3913716"/>
                <a:gd name="connsiteY82" fmla="*/ 1057 h 1722439"/>
                <a:gd name="connsiteX83" fmla="*/ 1344613 w 3913716"/>
                <a:gd name="connsiteY83" fmla="*/ 2645 h 1722439"/>
                <a:gd name="connsiteX84" fmla="*/ 1343025 w 3913716"/>
                <a:gd name="connsiteY84" fmla="*/ 77787 h 1722439"/>
                <a:gd name="connsiteX85" fmla="*/ 1249892 w 3913716"/>
                <a:gd name="connsiteY85" fmla="*/ 77787 h 1722439"/>
                <a:gd name="connsiteX86" fmla="*/ 1224492 w 3913716"/>
                <a:gd name="connsiteY86" fmla="*/ 90487 h 1722439"/>
                <a:gd name="connsiteX87" fmla="*/ 1216025 w 3913716"/>
                <a:gd name="connsiteY87" fmla="*/ 103187 h 1722439"/>
                <a:gd name="connsiteX88" fmla="*/ 1203325 w 3913716"/>
                <a:gd name="connsiteY88" fmla="*/ 137054 h 1722439"/>
                <a:gd name="connsiteX89" fmla="*/ 1199092 w 3913716"/>
                <a:gd name="connsiteY89" fmla="*/ 1193799 h 1722439"/>
                <a:gd name="connsiteX90" fmla="*/ 1402292 w 3913716"/>
                <a:gd name="connsiteY90" fmla="*/ 1195387 h 1722439"/>
                <a:gd name="connsiteX91" fmla="*/ 1355725 w 3913716"/>
                <a:gd name="connsiteY91" fmla="*/ 1722437 h 1722439"/>
                <a:gd name="connsiteX92" fmla="*/ 1300692 w 3913716"/>
                <a:gd name="connsiteY92" fmla="*/ 1720849 h 1722439"/>
                <a:gd name="connsiteX93" fmla="*/ 1211792 w 3913716"/>
                <a:gd name="connsiteY93" fmla="*/ 1309687 h 1722439"/>
                <a:gd name="connsiteX94" fmla="*/ 4762 w 3913716"/>
                <a:gd name="connsiteY94" fmla="*/ 1311274 h 1722439"/>
                <a:gd name="connsiteX95" fmla="*/ 5292 w 3913716"/>
                <a:gd name="connsiteY95" fmla="*/ 1250420 h 1722439"/>
                <a:gd name="connsiteX96" fmla="*/ 106892 w 3913716"/>
                <a:gd name="connsiteY96" fmla="*/ 1246187 h 1722439"/>
                <a:gd name="connsiteX97" fmla="*/ 140759 w 3913716"/>
                <a:gd name="connsiteY97" fmla="*/ 1237720 h 1722439"/>
                <a:gd name="connsiteX98" fmla="*/ 149225 w 3913716"/>
                <a:gd name="connsiteY98" fmla="*/ 1229254 h 1722439"/>
                <a:gd name="connsiteX99" fmla="*/ 153459 w 3913716"/>
                <a:gd name="connsiteY99" fmla="*/ 1212320 h 1722439"/>
                <a:gd name="connsiteX100" fmla="*/ 157692 w 3913716"/>
                <a:gd name="connsiteY100" fmla="*/ 1169987 h 1722439"/>
                <a:gd name="connsiteX101" fmla="*/ 157692 w 3913716"/>
                <a:gd name="connsiteY101" fmla="*/ 175154 h 1722439"/>
                <a:gd name="connsiteX102" fmla="*/ 149225 w 3913716"/>
                <a:gd name="connsiteY102" fmla="*/ 124354 h 1722439"/>
                <a:gd name="connsiteX103" fmla="*/ 136525 w 3913716"/>
                <a:gd name="connsiteY103" fmla="*/ 103187 h 1722439"/>
                <a:gd name="connsiteX104" fmla="*/ 115359 w 3913716"/>
                <a:gd name="connsiteY104" fmla="*/ 90487 h 1722439"/>
                <a:gd name="connsiteX105" fmla="*/ 78846 w 3913716"/>
                <a:gd name="connsiteY105" fmla="*/ 77787 h 1722439"/>
                <a:gd name="connsiteX106" fmla="*/ 0 w 3913716"/>
                <a:gd name="connsiteY106" fmla="*/ 80432 h 1722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3913716" h="1722439">
                  <a:moveTo>
                    <a:pt x="2326217" y="84138"/>
                  </a:moveTo>
                  <a:lnTo>
                    <a:pt x="2072217" y="87313"/>
                  </a:lnTo>
                  <a:cubicBezTo>
                    <a:pt x="2072746" y="127530"/>
                    <a:pt x="2073276" y="167746"/>
                    <a:pt x="2073805" y="207963"/>
                  </a:cubicBezTo>
                  <a:lnTo>
                    <a:pt x="2062692" y="306388"/>
                  </a:lnTo>
                  <a:lnTo>
                    <a:pt x="2049992" y="407988"/>
                  </a:lnTo>
                  <a:lnTo>
                    <a:pt x="2029355" y="531813"/>
                  </a:lnTo>
                  <a:lnTo>
                    <a:pt x="2003954" y="646113"/>
                  </a:lnTo>
                  <a:lnTo>
                    <a:pt x="1973792" y="757238"/>
                  </a:lnTo>
                  <a:lnTo>
                    <a:pt x="1942042" y="858838"/>
                  </a:lnTo>
                  <a:lnTo>
                    <a:pt x="1915055" y="938213"/>
                  </a:lnTo>
                  <a:lnTo>
                    <a:pt x="1875367" y="1030288"/>
                  </a:lnTo>
                  <a:lnTo>
                    <a:pt x="1830917" y="1122363"/>
                  </a:lnTo>
                  <a:lnTo>
                    <a:pt x="1780117" y="1192213"/>
                  </a:lnTo>
                  <a:lnTo>
                    <a:pt x="2335742" y="1179513"/>
                  </a:lnTo>
                  <a:close/>
                  <a:moveTo>
                    <a:pt x="1788055" y="1589"/>
                  </a:moveTo>
                  <a:lnTo>
                    <a:pt x="2735792" y="4764"/>
                  </a:lnTo>
                  <a:lnTo>
                    <a:pt x="2734205" y="80964"/>
                  </a:lnTo>
                  <a:lnTo>
                    <a:pt x="2656417" y="80964"/>
                  </a:lnTo>
                  <a:lnTo>
                    <a:pt x="2618317" y="90489"/>
                  </a:lnTo>
                  <a:lnTo>
                    <a:pt x="2608792" y="106364"/>
                  </a:lnTo>
                  <a:lnTo>
                    <a:pt x="2599267" y="134939"/>
                  </a:lnTo>
                  <a:cubicBezTo>
                    <a:pt x="2596621" y="314856"/>
                    <a:pt x="2599267" y="897469"/>
                    <a:pt x="2592917" y="1185864"/>
                  </a:cubicBezTo>
                  <a:lnTo>
                    <a:pt x="2818342" y="1189039"/>
                  </a:lnTo>
                  <a:lnTo>
                    <a:pt x="2758017" y="1722438"/>
                  </a:lnTo>
                  <a:lnTo>
                    <a:pt x="2689754" y="1722439"/>
                  </a:lnTo>
                  <a:lnTo>
                    <a:pt x="2608792" y="1309689"/>
                  </a:lnTo>
                  <a:lnTo>
                    <a:pt x="1665817" y="1309689"/>
                  </a:lnTo>
                  <a:lnTo>
                    <a:pt x="1608667" y="1720851"/>
                  </a:lnTo>
                  <a:lnTo>
                    <a:pt x="1530879" y="1719264"/>
                  </a:lnTo>
                  <a:lnTo>
                    <a:pt x="1478492" y="1185864"/>
                  </a:lnTo>
                  <a:lnTo>
                    <a:pt x="1649942" y="1182689"/>
                  </a:lnTo>
                  <a:lnTo>
                    <a:pt x="1703917" y="1109664"/>
                  </a:lnTo>
                  <a:lnTo>
                    <a:pt x="1775355" y="996951"/>
                  </a:lnTo>
                  <a:lnTo>
                    <a:pt x="1824567" y="887414"/>
                  </a:lnTo>
                  <a:lnTo>
                    <a:pt x="1872192" y="744539"/>
                  </a:lnTo>
                  <a:lnTo>
                    <a:pt x="1910292" y="595314"/>
                  </a:lnTo>
                  <a:lnTo>
                    <a:pt x="1938867" y="458789"/>
                  </a:lnTo>
                  <a:lnTo>
                    <a:pt x="1961092" y="322264"/>
                  </a:lnTo>
                  <a:lnTo>
                    <a:pt x="1973792" y="166689"/>
                  </a:lnTo>
                  <a:lnTo>
                    <a:pt x="1973792" y="80964"/>
                  </a:lnTo>
                  <a:lnTo>
                    <a:pt x="1791230" y="77789"/>
                  </a:lnTo>
                  <a:cubicBezTo>
                    <a:pt x="1790701" y="52389"/>
                    <a:pt x="1788584" y="26989"/>
                    <a:pt x="1788055" y="1589"/>
                  </a:cubicBezTo>
                  <a:close/>
                  <a:moveTo>
                    <a:pt x="2765954" y="0"/>
                  </a:moveTo>
                  <a:lnTo>
                    <a:pt x="3910541" y="7938"/>
                  </a:lnTo>
                  <a:lnTo>
                    <a:pt x="3913716" y="79375"/>
                  </a:lnTo>
                  <a:lnTo>
                    <a:pt x="3867678" y="333376"/>
                  </a:lnTo>
                  <a:lnTo>
                    <a:pt x="3801004" y="333375"/>
                  </a:lnTo>
                  <a:lnTo>
                    <a:pt x="3775604" y="84138"/>
                  </a:lnTo>
                  <a:cubicBezTo>
                    <a:pt x="3675591" y="85725"/>
                    <a:pt x="3781954" y="87313"/>
                    <a:pt x="3475566" y="88900"/>
                  </a:cubicBezTo>
                  <a:cubicBezTo>
                    <a:pt x="3476228" y="713581"/>
                    <a:pt x="3474811" y="279139"/>
                    <a:pt x="3474773" y="346075"/>
                  </a:cubicBezTo>
                  <a:cubicBezTo>
                    <a:pt x="3475567" y="516996"/>
                    <a:pt x="3477816" y="979754"/>
                    <a:pt x="3480329" y="1114427"/>
                  </a:cubicBezTo>
                  <a:lnTo>
                    <a:pt x="3489853" y="1154115"/>
                  </a:lnTo>
                  <a:lnTo>
                    <a:pt x="3508375" y="1172106"/>
                  </a:lnTo>
                  <a:lnTo>
                    <a:pt x="3547533" y="1184805"/>
                  </a:lnTo>
                  <a:lnTo>
                    <a:pt x="3637491" y="1191156"/>
                  </a:lnTo>
                  <a:lnTo>
                    <a:pt x="3639078" y="1311277"/>
                  </a:lnTo>
                  <a:lnTo>
                    <a:pt x="2996670" y="1310219"/>
                  </a:lnTo>
                  <a:lnTo>
                    <a:pt x="2995083" y="1189570"/>
                  </a:lnTo>
                  <a:lnTo>
                    <a:pt x="3123141" y="1176339"/>
                  </a:lnTo>
                  <a:lnTo>
                    <a:pt x="3167591" y="1161523"/>
                  </a:lnTo>
                  <a:lnTo>
                    <a:pt x="3186111" y="1148823"/>
                  </a:lnTo>
                  <a:cubicBezTo>
                    <a:pt x="3191227" y="1136123"/>
                    <a:pt x="3192646" y="1147060"/>
                    <a:pt x="3201458" y="1110723"/>
                  </a:cubicBezTo>
                  <a:cubicBezTo>
                    <a:pt x="3209202" y="1078791"/>
                    <a:pt x="3198383" y="483325"/>
                    <a:pt x="3197589" y="311963"/>
                  </a:cubicBezTo>
                  <a:cubicBezTo>
                    <a:pt x="3200410" y="85883"/>
                    <a:pt x="3197225" y="120653"/>
                    <a:pt x="3196695" y="82553"/>
                  </a:cubicBezTo>
                  <a:lnTo>
                    <a:pt x="2918354" y="82550"/>
                  </a:lnTo>
                  <a:lnTo>
                    <a:pt x="2865966" y="328613"/>
                  </a:lnTo>
                  <a:lnTo>
                    <a:pt x="2797704" y="325437"/>
                  </a:lnTo>
                  <a:lnTo>
                    <a:pt x="2767541" y="79375"/>
                  </a:lnTo>
                  <a:close/>
                  <a:moveTo>
                    <a:pt x="1059" y="0"/>
                  </a:moveTo>
                  <a:lnTo>
                    <a:pt x="560917" y="1057"/>
                  </a:lnTo>
                  <a:cubicBezTo>
                    <a:pt x="560564" y="26634"/>
                    <a:pt x="560212" y="52210"/>
                    <a:pt x="559859" y="77787"/>
                  </a:cubicBezTo>
                  <a:lnTo>
                    <a:pt x="466725" y="77787"/>
                  </a:lnTo>
                  <a:lnTo>
                    <a:pt x="445559" y="90487"/>
                  </a:lnTo>
                  <a:lnTo>
                    <a:pt x="432859" y="111654"/>
                  </a:lnTo>
                  <a:lnTo>
                    <a:pt x="432859" y="128587"/>
                  </a:lnTo>
                  <a:cubicBezTo>
                    <a:pt x="431448" y="482776"/>
                    <a:pt x="430036" y="836965"/>
                    <a:pt x="428625" y="1191154"/>
                  </a:cubicBezTo>
                  <a:lnTo>
                    <a:pt x="928159" y="1195387"/>
                  </a:lnTo>
                  <a:lnTo>
                    <a:pt x="932392" y="132820"/>
                  </a:lnTo>
                  <a:lnTo>
                    <a:pt x="932392" y="94720"/>
                  </a:lnTo>
                  <a:lnTo>
                    <a:pt x="915459" y="82020"/>
                  </a:lnTo>
                  <a:lnTo>
                    <a:pt x="881592" y="82020"/>
                  </a:lnTo>
                  <a:lnTo>
                    <a:pt x="805392" y="82020"/>
                  </a:lnTo>
                  <a:lnTo>
                    <a:pt x="799571" y="1057"/>
                  </a:lnTo>
                  <a:lnTo>
                    <a:pt x="1344613" y="2645"/>
                  </a:lnTo>
                  <a:cubicBezTo>
                    <a:pt x="1344084" y="27692"/>
                    <a:pt x="1343554" y="52740"/>
                    <a:pt x="1343025" y="77787"/>
                  </a:cubicBezTo>
                  <a:lnTo>
                    <a:pt x="1249892" y="77787"/>
                  </a:lnTo>
                  <a:lnTo>
                    <a:pt x="1224492" y="90487"/>
                  </a:lnTo>
                  <a:lnTo>
                    <a:pt x="1216025" y="103187"/>
                  </a:lnTo>
                  <a:lnTo>
                    <a:pt x="1203325" y="137054"/>
                  </a:lnTo>
                  <a:lnTo>
                    <a:pt x="1199092" y="1193799"/>
                  </a:lnTo>
                  <a:lnTo>
                    <a:pt x="1402292" y="1195387"/>
                  </a:lnTo>
                  <a:lnTo>
                    <a:pt x="1355725" y="1722437"/>
                  </a:lnTo>
                  <a:lnTo>
                    <a:pt x="1300692" y="1720849"/>
                  </a:lnTo>
                  <a:lnTo>
                    <a:pt x="1211792" y="1309687"/>
                  </a:lnTo>
                  <a:lnTo>
                    <a:pt x="4762" y="1311274"/>
                  </a:lnTo>
                  <a:cubicBezTo>
                    <a:pt x="4939" y="1289402"/>
                    <a:pt x="5115" y="1272292"/>
                    <a:pt x="5292" y="1250420"/>
                  </a:cubicBezTo>
                  <a:lnTo>
                    <a:pt x="106892" y="1246187"/>
                  </a:lnTo>
                  <a:lnTo>
                    <a:pt x="140759" y="1237720"/>
                  </a:lnTo>
                  <a:lnTo>
                    <a:pt x="149225" y="1229254"/>
                  </a:lnTo>
                  <a:lnTo>
                    <a:pt x="153459" y="1212320"/>
                  </a:lnTo>
                  <a:lnTo>
                    <a:pt x="157692" y="1169987"/>
                  </a:lnTo>
                  <a:lnTo>
                    <a:pt x="157692" y="175154"/>
                  </a:lnTo>
                  <a:lnTo>
                    <a:pt x="149225" y="124354"/>
                  </a:lnTo>
                  <a:lnTo>
                    <a:pt x="136525" y="103187"/>
                  </a:lnTo>
                  <a:lnTo>
                    <a:pt x="115359" y="90487"/>
                  </a:lnTo>
                  <a:lnTo>
                    <a:pt x="78846" y="77787"/>
                  </a:lnTo>
                  <a:lnTo>
                    <a:pt x="0" y="80432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ru-RU" sz="1013" dirty="0"/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F3E49952-7A9E-4EC0-9294-2DD0C831E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bright="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57200" y="605463"/>
              <a:ext cx="1549052" cy="1095671"/>
            </a:xfrm>
            <a:custGeom>
              <a:avLst/>
              <a:gdLst>
                <a:gd name="connsiteX0" fmla="*/ 2112144 w 4295775"/>
                <a:gd name="connsiteY0" fmla="*/ 718235 h 3038475"/>
                <a:gd name="connsiteX1" fmla="*/ 1317378 w 4295775"/>
                <a:gd name="connsiteY1" fmla="*/ 1512914 h 3038475"/>
                <a:gd name="connsiteX2" fmla="*/ 2112144 w 4295775"/>
                <a:gd name="connsiteY2" fmla="*/ 2307593 h 3038475"/>
                <a:gd name="connsiteX3" fmla="*/ 2906910 w 4295775"/>
                <a:gd name="connsiteY3" fmla="*/ 1512914 h 3038475"/>
                <a:gd name="connsiteX4" fmla="*/ 2112144 w 4295775"/>
                <a:gd name="connsiteY4" fmla="*/ 718235 h 3038475"/>
                <a:gd name="connsiteX5" fmla="*/ 0 w 4295775"/>
                <a:gd name="connsiteY5" fmla="*/ 0 h 3038475"/>
                <a:gd name="connsiteX6" fmla="*/ 4295775 w 4295775"/>
                <a:gd name="connsiteY6" fmla="*/ 0 h 3038475"/>
                <a:gd name="connsiteX7" fmla="*/ 4295775 w 4295775"/>
                <a:gd name="connsiteY7" fmla="*/ 3038475 h 3038475"/>
                <a:gd name="connsiteX8" fmla="*/ 0 w 4295775"/>
                <a:gd name="connsiteY8" fmla="*/ 3038475 h 3038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95775" h="3038475">
                  <a:moveTo>
                    <a:pt x="2112144" y="718235"/>
                  </a:moveTo>
                  <a:cubicBezTo>
                    <a:pt x="1673207" y="718235"/>
                    <a:pt x="1317378" y="1074025"/>
                    <a:pt x="1317378" y="1512914"/>
                  </a:cubicBezTo>
                  <a:cubicBezTo>
                    <a:pt x="1317378" y="1951803"/>
                    <a:pt x="1673207" y="2307593"/>
                    <a:pt x="2112144" y="2307593"/>
                  </a:cubicBezTo>
                  <a:cubicBezTo>
                    <a:pt x="2551081" y="2307593"/>
                    <a:pt x="2906910" y="1951803"/>
                    <a:pt x="2906910" y="1512914"/>
                  </a:cubicBezTo>
                  <a:cubicBezTo>
                    <a:pt x="2906910" y="1074025"/>
                    <a:pt x="2551081" y="718235"/>
                    <a:pt x="2112144" y="718235"/>
                  </a:cubicBezTo>
                  <a:close/>
                  <a:moveTo>
                    <a:pt x="0" y="0"/>
                  </a:moveTo>
                  <a:lnTo>
                    <a:pt x="4295775" y="0"/>
                  </a:lnTo>
                  <a:lnTo>
                    <a:pt x="4295775" y="3038475"/>
                  </a:lnTo>
                  <a:lnTo>
                    <a:pt x="0" y="3038475"/>
                  </a:lnTo>
                  <a:close/>
                </a:path>
              </a:pathLst>
            </a:custGeom>
            <a:effectLst/>
          </p:spPr>
        </p:pic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585FCCF-227D-4CE3-B856-8A395C8C10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029" t="10153" r="11509" b="9538"/>
          <a:stretch/>
        </p:blipFill>
        <p:spPr>
          <a:xfrm>
            <a:off x="1245763" y="448132"/>
            <a:ext cx="842224" cy="853854"/>
          </a:xfrm>
          <a:custGeom>
            <a:avLst/>
            <a:gdLst>
              <a:gd name="connsiteX0" fmla="*/ 1246909 w 2493818"/>
              <a:gd name="connsiteY0" fmla="*/ 0 h 2493818"/>
              <a:gd name="connsiteX1" fmla="*/ 2493818 w 2493818"/>
              <a:gd name="connsiteY1" fmla="*/ 1246909 h 2493818"/>
              <a:gd name="connsiteX2" fmla="*/ 1246909 w 2493818"/>
              <a:gd name="connsiteY2" fmla="*/ 2493818 h 2493818"/>
              <a:gd name="connsiteX3" fmla="*/ 0 w 2493818"/>
              <a:gd name="connsiteY3" fmla="*/ 1246909 h 2493818"/>
              <a:gd name="connsiteX4" fmla="*/ 1246909 w 2493818"/>
              <a:gd name="connsiteY4" fmla="*/ 0 h 249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3818" h="2493818">
                <a:moveTo>
                  <a:pt x="1246909" y="0"/>
                </a:moveTo>
                <a:cubicBezTo>
                  <a:pt x="1935558" y="0"/>
                  <a:pt x="2493818" y="558260"/>
                  <a:pt x="2493818" y="1246909"/>
                </a:cubicBezTo>
                <a:cubicBezTo>
                  <a:pt x="2493818" y="1935558"/>
                  <a:pt x="1935558" y="2493818"/>
                  <a:pt x="1246909" y="2493818"/>
                </a:cubicBezTo>
                <a:cubicBezTo>
                  <a:pt x="558260" y="2493818"/>
                  <a:pt x="0" y="1935558"/>
                  <a:pt x="0" y="1246909"/>
                </a:cubicBezTo>
                <a:cubicBezTo>
                  <a:pt x="0" y="558260"/>
                  <a:pt x="558260" y="0"/>
                  <a:pt x="124690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23259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856BD3B-E887-4542-8641-F22F6CC57E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36600" y="-457200"/>
            <a:ext cx="7182893" cy="801074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/>
          <p:cNvSpPr txBox="1"/>
          <p:nvPr/>
        </p:nvSpPr>
        <p:spPr>
          <a:xfrm>
            <a:off x="1420682" y="789682"/>
            <a:ext cx="93506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Принципы проектного управления</a:t>
            </a:r>
          </a:p>
        </p:txBody>
      </p:sp>
      <p:sp>
        <p:nvSpPr>
          <p:cNvPr id="4" name="Овал 3"/>
          <p:cNvSpPr/>
          <p:nvPr/>
        </p:nvSpPr>
        <p:spPr>
          <a:xfrm>
            <a:off x="1479283" y="2235200"/>
            <a:ext cx="749300" cy="7493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479283" y="3429000"/>
            <a:ext cx="749300" cy="7493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479283" y="4622800"/>
            <a:ext cx="749300" cy="7493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84183" y="2434248"/>
            <a:ext cx="1758430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Чёткость целей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84183" y="3634373"/>
            <a:ext cx="2829942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Планирование и контроль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84183" y="4828173"/>
            <a:ext cx="3221395" cy="63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Эффективное распределение</a:t>
            </a:r>
            <a:b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</a:p>
        </p:txBody>
      </p:sp>
      <p:sp>
        <p:nvSpPr>
          <p:cNvPr id="10" name="Овал 9"/>
          <p:cNvSpPr/>
          <p:nvPr/>
        </p:nvSpPr>
        <p:spPr>
          <a:xfrm>
            <a:off x="6589138" y="2235200"/>
            <a:ext cx="749300" cy="7493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589138" y="3429000"/>
            <a:ext cx="749300" cy="7493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589138" y="4622800"/>
            <a:ext cx="749300" cy="7493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694038" y="2434248"/>
            <a:ext cx="2294411" cy="3631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Управление рисками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694038" y="3634373"/>
            <a:ext cx="2224007" cy="63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Коммуникация</a:t>
            </a:r>
            <a:b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и командная работа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94038" y="4828173"/>
            <a:ext cx="2714589" cy="3421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Гибкость и адаптивность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BD5A50D-7416-4ED4-B3B0-F69FBEDED35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98165" y="603876"/>
            <a:ext cx="6838668" cy="6858000"/>
          </a:xfrm>
          <a:prstGeom prst="rect">
            <a:avLst/>
          </a:prstGeom>
        </p:spPr>
      </p:pic>
      <p:sp>
        <p:nvSpPr>
          <p:cNvPr id="25" name="Рисунок 23">
            <a:extLst>
              <a:ext uri="{FF2B5EF4-FFF2-40B4-BE49-F238E27FC236}">
                <a16:creationId xmlns:a16="http://schemas.microsoft.com/office/drawing/2014/main" id="{0CA3204E-A028-4C18-9E05-E8AB5028F7DD}"/>
              </a:ext>
            </a:extLst>
          </p:cNvPr>
          <p:cNvSpPr/>
          <p:nvPr/>
        </p:nvSpPr>
        <p:spPr>
          <a:xfrm>
            <a:off x="1606667" y="2364106"/>
            <a:ext cx="491132" cy="496302"/>
          </a:xfrm>
          <a:custGeom>
            <a:avLst/>
            <a:gdLst>
              <a:gd name="connsiteX0" fmla="*/ 881063 w 904875"/>
              <a:gd name="connsiteY0" fmla="*/ 438150 h 914400"/>
              <a:gd name="connsiteX1" fmla="*/ 853440 w 904875"/>
              <a:gd name="connsiteY1" fmla="*/ 438150 h 914400"/>
              <a:gd name="connsiteX2" fmla="*/ 476250 w 904875"/>
              <a:gd name="connsiteY2" fmla="*/ 56197 h 914400"/>
              <a:gd name="connsiteX3" fmla="*/ 476250 w 904875"/>
              <a:gd name="connsiteY3" fmla="*/ 23813 h 914400"/>
              <a:gd name="connsiteX4" fmla="*/ 452438 w 904875"/>
              <a:gd name="connsiteY4" fmla="*/ 0 h 914400"/>
              <a:gd name="connsiteX5" fmla="*/ 452438 w 904875"/>
              <a:gd name="connsiteY5" fmla="*/ 0 h 914400"/>
              <a:gd name="connsiteX6" fmla="*/ 428625 w 904875"/>
              <a:gd name="connsiteY6" fmla="*/ 23813 h 914400"/>
              <a:gd name="connsiteX7" fmla="*/ 428625 w 904875"/>
              <a:gd name="connsiteY7" fmla="*/ 56197 h 914400"/>
              <a:gd name="connsiteX8" fmla="*/ 51435 w 904875"/>
              <a:gd name="connsiteY8" fmla="*/ 438150 h 914400"/>
              <a:gd name="connsiteX9" fmla="*/ 23813 w 904875"/>
              <a:gd name="connsiteY9" fmla="*/ 438150 h 914400"/>
              <a:gd name="connsiteX10" fmla="*/ 0 w 904875"/>
              <a:gd name="connsiteY10" fmla="*/ 461963 h 914400"/>
              <a:gd name="connsiteX11" fmla="*/ 0 w 904875"/>
              <a:gd name="connsiteY11" fmla="*/ 461963 h 914400"/>
              <a:gd name="connsiteX12" fmla="*/ 23813 w 904875"/>
              <a:gd name="connsiteY12" fmla="*/ 485775 h 914400"/>
              <a:gd name="connsiteX13" fmla="*/ 52388 w 904875"/>
              <a:gd name="connsiteY13" fmla="*/ 485775 h 914400"/>
              <a:gd name="connsiteX14" fmla="*/ 428625 w 904875"/>
              <a:gd name="connsiteY14" fmla="*/ 857250 h 914400"/>
              <a:gd name="connsiteX15" fmla="*/ 428625 w 904875"/>
              <a:gd name="connsiteY15" fmla="*/ 890588 h 914400"/>
              <a:gd name="connsiteX16" fmla="*/ 452438 w 904875"/>
              <a:gd name="connsiteY16" fmla="*/ 914400 h 914400"/>
              <a:gd name="connsiteX17" fmla="*/ 452438 w 904875"/>
              <a:gd name="connsiteY17" fmla="*/ 914400 h 914400"/>
              <a:gd name="connsiteX18" fmla="*/ 476250 w 904875"/>
              <a:gd name="connsiteY18" fmla="*/ 890588 h 914400"/>
              <a:gd name="connsiteX19" fmla="*/ 476250 w 904875"/>
              <a:gd name="connsiteY19" fmla="*/ 857250 h 914400"/>
              <a:gd name="connsiteX20" fmla="*/ 852488 w 904875"/>
              <a:gd name="connsiteY20" fmla="*/ 485775 h 914400"/>
              <a:gd name="connsiteX21" fmla="*/ 881063 w 904875"/>
              <a:gd name="connsiteY21" fmla="*/ 485775 h 914400"/>
              <a:gd name="connsiteX22" fmla="*/ 904875 w 904875"/>
              <a:gd name="connsiteY22" fmla="*/ 461963 h 914400"/>
              <a:gd name="connsiteX23" fmla="*/ 904875 w 904875"/>
              <a:gd name="connsiteY23" fmla="*/ 461963 h 914400"/>
              <a:gd name="connsiteX24" fmla="*/ 881063 w 904875"/>
              <a:gd name="connsiteY24" fmla="*/ 438150 h 914400"/>
              <a:gd name="connsiteX25" fmla="*/ 805815 w 904875"/>
              <a:gd name="connsiteY25" fmla="*/ 438150 h 914400"/>
              <a:gd name="connsiteX26" fmla="*/ 641033 w 904875"/>
              <a:gd name="connsiteY26" fmla="*/ 438150 h 914400"/>
              <a:gd name="connsiteX27" fmla="*/ 476250 w 904875"/>
              <a:gd name="connsiteY27" fmla="*/ 269558 h 914400"/>
              <a:gd name="connsiteX28" fmla="*/ 476250 w 904875"/>
              <a:gd name="connsiteY28" fmla="*/ 104775 h 914400"/>
              <a:gd name="connsiteX29" fmla="*/ 805815 w 904875"/>
              <a:gd name="connsiteY29" fmla="*/ 438150 h 914400"/>
              <a:gd name="connsiteX30" fmla="*/ 590550 w 904875"/>
              <a:gd name="connsiteY30" fmla="*/ 485775 h 914400"/>
              <a:gd name="connsiteX31" fmla="*/ 476250 w 904875"/>
              <a:gd name="connsiteY31" fmla="*/ 596265 h 914400"/>
              <a:gd name="connsiteX32" fmla="*/ 476250 w 904875"/>
              <a:gd name="connsiteY32" fmla="*/ 579120 h 914400"/>
              <a:gd name="connsiteX33" fmla="*/ 452438 w 904875"/>
              <a:gd name="connsiteY33" fmla="*/ 555308 h 914400"/>
              <a:gd name="connsiteX34" fmla="*/ 452438 w 904875"/>
              <a:gd name="connsiteY34" fmla="*/ 555308 h 914400"/>
              <a:gd name="connsiteX35" fmla="*/ 428625 w 904875"/>
              <a:gd name="connsiteY35" fmla="*/ 579120 h 914400"/>
              <a:gd name="connsiteX36" fmla="*/ 428625 w 904875"/>
              <a:gd name="connsiteY36" fmla="*/ 596265 h 914400"/>
              <a:gd name="connsiteX37" fmla="*/ 314325 w 904875"/>
              <a:gd name="connsiteY37" fmla="*/ 485775 h 914400"/>
              <a:gd name="connsiteX38" fmla="*/ 335280 w 904875"/>
              <a:gd name="connsiteY38" fmla="*/ 485775 h 914400"/>
              <a:gd name="connsiteX39" fmla="*/ 359092 w 904875"/>
              <a:gd name="connsiteY39" fmla="*/ 461963 h 914400"/>
              <a:gd name="connsiteX40" fmla="*/ 359092 w 904875"/>
              <a:gd name="connsiteY40" fmla="*/ 461963 h 914400"/>
              <a:gd name="connsiteX41" fmla="*/ 335280 w 904875"/>
              <a:gd name="connsiteY41" fmla="*/ 438150 h 914400"/>
              <a:gd name="connsiteX42" fmla="*/ 312420 w 904875"/>
              <a:gd name="connsiteY42" fmla="*/ 438150 h 914400"/>
              <a:gd name="connsiteX43" fmla="*/ 428625 w 904875"/>
              <a:gd name="connsiteY43" fmla="*/ 317183 h 914400"/>
              <a:gd name="connsiteX44" fmla="*/ 428625 w 904875"/>
              <a:gd name="connsiteY44" fmla="*/ 335280 h 914400"/>
              <a:gd name="connsiteX45" fmla="*/ 452438 w 904875"/>
              <a:gd name="connsiteY45" fmla="*/ 359092 h 914400"/>
              <a:gd name="connsiteX46" fmla="*/ 452438 w 904875"/>
              <a:gd name="connsiteY46" fmla="*/ 359092 h 914400"/>
              <a:gd name="connsiteX47" fmla="*/ 476250 w 904875"/>
              <a:gd name="connsiteY47" fmla="*/ 335280 h 914400"/>
              <a:gd name="connsiteX48" fmla="*/ 476250 w 904875"/>
              <a:gd name="connsiteY48" fmla="*/ 317183 h 914400"/>
              <a:gd name="connsiteX49" fmla="*/ 592455 w 904875"/>
              <a:gd name="connsiteY49" fmla="*/ 438150 h 914400"/>
              <a:gd name="connsiteX50" fmla="*/ 569595 w 904875"/>
              <a:gd name="connsiteY50" fmla="*/ 438150 h 914400"/>
              <a:gd name="connsiteX51" fmla="*/ 545783 w 904875"/>
              <a:gd name="connsiteY51" fmla="*/ 461963 h 914400"/>
              <a:gd name="connsiteX52" fmla="*/ 545783 w 904875"/>
              <a:gd name="connsiteY52" fmla="*/ 461963 h 914400"/>
              <a:gd name="connsiteX53" fmla="*/ 569595 w 904875"/>
              <a:gd name="connsiteY53" fmla="*/ 485775 h 914400"/>
              <a:gd name="connsiteX54" fmla="*/ 590550 w 904875"/>
              <a:gd name="connsiteY54" fmla="*/ 485775 h 914400"/>
              <a:gd name="connsiteX55" fmla="*/ 428625 w 904875"/>
              <a:gd name="connsiteY55" fmla="*/ 103822 h 914400"/>
              <a:gd name="connsiteX56" fmla="*/ 428625 w 904875"/>
              <a:gd name="connsiteY56" fmla="*/ 268605 h 914400"/>
              <a:gd name="connsiteX57" fmla="*/ 263842 w 904875"/>
              <a:gd name="connsiteY57" fmla="*/ 437197 h 914400"/>
              <a:gd name="connsiteX58" fmla="*/ 99060 w 904875"/>
              <a:gd name="connsiteY58" fmla="*/ 437197 h 914400"/>
              <a:gd name="connsiteX59" fmla="*/ 428625 w 904875"/>
              <a:gd name="connsiteY59" fmla="*/ 103822 h 914400"/>
              <a:gd name="connsiteX60" fmla="*/ 100013 w 904875"/>
              <a:gd name="connsiteY60" fmla="*/ 485775 h 914400"/>
              <a:gd name="connsiteX61" fmla="*/ 265747 w 904875"/>
              <a:gd name="connsiteY61" fmla="*/ 485775 h 914400"/>
              <a:gd name="connsiteX62" fmla="*/ 428625 w 904875"/>
              <a:gd name="connsiteY62" fmla="*/ 643890 h 914400"/>
              <a:gd name="connsiteX63" fmla="*/ 428625 w 904875"/>
              <a:gd name="connsiteY63" fmla="*/ 809625 h 914400"/>
              <a:gd name="connsiteX64" fmla="*/ 100013 w 904875"/>
              <a:gd name="connsiteY64" fmla="*/ 485775 h 914400"/>
              <a:gd name="connsiteX65" fmla="*/ 476250 w 904875"/>
              <a:gd name="connsiteY65" fmla="*/ 809625 h 914400"/>
              <a:gd name="connsiteX66" fmla="*/ 476250 w 904875"/>
              <a:gd name="connsiteY66" fmla="*/ 644843 h 914400"/>
              <a:gd name="connsiteX67" fmla="*/ 639128 w 904875"/>
              <a:gd name="connsiteY67" fmla="*/ 486728 h 914400"/>
              <a:gd name="connsiteX68" fmla="*/ 804863 w 904875"/>
              <a:gd name="connsiteY68" fmla="*/ 486728 h 914400"/>
              <a:gd name="connsiteX69" fmla="*/ 476250 w 904875"/>
              <a:gd name="connsiteY69" fmla="*/ 809625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904875" h="914400">
                <a:moveTo>
                  <a:pt x="881063" y="438150"/>
                </a:moveTo>
                <a:lnTo>
                  <a:pt x="853440" y="438150"/>
                </a:lnTo>
                <a:cubicBezTo>
                  <a:pt x="843915" y="233363"/>
                  <a:pt x="681038" y="68580"/>
                  <a:pt x="476250" y="56197"/>
                </a:cubicBezTo>
                <a:lnTo>
                  <a:pt x="476250" y="23813"/>
                </a:lnTo>
                <a:cubicBezTo>
                  <a:pt x="476250" y="10478"/>
                  <a:pt x="465772" y="0"/>
                  <a:pt x="452438" y="0"/>
                </a:cubicBezTo>
                <a:lnTo>
                  <a:pt x="452438" y="0"/>
                </a:lnTo>
                <a:cubicBezTo>
                  <a:pt x="439103" y="0"/>
                  <a:pt x="428625" y="10478"/>
                  <a:pt x="428625" y="23813"/>
                </a:cubicBezTo>
                <a:lnTo>
                  <a:pt x="428625" y="56197"/>
                </a:lnTo>
                <a:cubicBezTo>
                  <a:pt x="224790" y="68580"/>
                  <a:pt x="60960" y="233363"/>
                  <a:pt x="51435" y="438150"/>
                </a:cubicBezTo>
                <a:lnTo>
                  <a:pt x="23813" y="438150"/>
                </a:lnTo>
                <a:cubicBezTo>
                  <a:pt x="10478" y="438150"/>
                  <a:pt x="0" y="448628"/>
                  <a:pt x="0" y="461963"/>
                </a:cubicBezTo>
                <a:lnTo>
                  <a:pt x="0" y="461963"/>
                </a:lnTo>
                <a:cubicBezTo>
                  <a:pt x="0" y="475297"/>
                  <a:pt x="10478" y="485775"/>
                  <a:pt x="23813" y="485775"/>
                </a:cubicBezTo>
                <a:lnTo>
                  <a:pt x="52388" y="485775"/>
                </a:lnTo>
                <a:cubicBezTo>
                  <a:pt x="66675" y="685800"/>
                  <a:pt x="227647" y="844868"/>
                  <a:pt x="428625" y="857250"/>
                </a:cubicBezTo>
                <a:lnTo>
                  <a:pt x="428625" y="890588"/>
                </a:lnTo>
                <a:cubicBezTo>
                  <a:pt x="428625" y="903922"/>
                  <a:pt x="439103" y="914400"/>
                  <a:pt x="452438" y="914400"/>
                </a:cubicBezTo>
                <a:lnTo>
                  <a:pt x="452438" y="914400"/>
                </a:lnTo>
                <a:cubicBezTo>
                  <a:pt x="465772" y="914400"/>
                  <a:pt x="476250" y="903922"/>
                  <a:pt x="476250" y="890588"/>
                </a:cubicBezTo>
                <a:lnTo>
                  <a:pt x="476250" y="857250"/>
                </a:lnTo>
                <a:cubicBezTo>
                  <a:pt x="676275" y="845820"/>
                  <a:pt x="838200" y="685800"/>
                  <a:pt x="852488" y="485775"/>
                </a:cubicBezTo>
                <a:lnTo>
                  <a:pt x="881063" y="485775"/>
                </a:lnTo>
                <a:cubicBezTo>
                  <a:pt x="894397" y="485775"/>
                  <a:pt x="904875" y="475297"/>
                  <a:pt x="904875" y="461963"/>
                </a:cubicBezTo>
                <a:lnTo>
                  <a:pt x="904875" y="461963"/>
                </a:lnTo>
                <a:cubicBezTo>
                  <a:pt x="904875" y="448628"/>
                  <a:pt x="894397" y="438150"/>
                  <a:pt x="881063" y="438150"/>
                </a:cubicBezTo>
                <a:close/>
                <a:moveTo>
                  <a:pt x="805815" y="438150"/>
                </a:moveTo>
                <a:lnTo>
                  <a:pt x="641033" y="438150"/>
                </a:lnTo>
                <a:cubicBezTo>
                  <a:pt x="632460" y="350520"/>
                  <a:pt x="563880" y="280035"/>
                  <a:pt x="476250" y="269558"/>
                </a:cubicBezTo>
                <a:lnTo>
                  <a:pt x="476250" y="104775"/>
                </a:lnTo>
                <a:cubicBezTo>
                  <a:pt x="654368" y="116205"/>
                  <a:pt x="796290" y="260033"/>
                  <a:pt x="805815" y="438150"/>
                </a:cubicBezTo>
                <a:close/>
                <a:moveTo>
                  <a:pt x="590550" y="485775"/>
                </a:moveTo>
                <a:cubicBezTo>
                  <a:pt x="579120" y="541972"/>
                  <a:pt x="533400" y="586740"/>
                  <a:pt x="476250" y="596265"/>
                </a:cubicBezTo>
                <a:lnTo>
                  <a:pt x="476250" y="579120"/>
                </a:lnTo>
                <a:cubicBezTo>
                  <a:pt x="476250" y="565785"/>
                  <a:pt x="465772" y="555308"/>
                  <a:pt x="452438" y="555308"/>
                </a:cubicBezTo>
                <a:lnTo>
                  <a:pt x="452438" y="555308"/>
                </a:lnTo>
                <a:cubicBezTo>
                  <a:pt x="439103" y="555308"/>
                  <a:pt x="428625" y="565785"/>
                  <a:pt x="428625" y="579120"/>
                </a:cubicBezTo>
                <a:lnTo>
                  <a:pt x="428625" y="596265"/>
                </a:lnTo>
                <a:cubicBezTo>
                  <a:pt x="371475" y="586740"/>
                  <a:pt x="325755" y="541972"/>
                  <a:pt x="314325" y="485775"/>
                </a:cubicBezTo>
                <a:lnTo>
                  <a:pt x="335280" y="485775"/>
                </a:lnTo>
                <a:cubicBezTo>
                  <a:pt x="348615" y="485775"/>
                  <a:pt x="359092" y="475297"/>
                  <a:pt x="359092" y="461963"/>
                </a:cubicBezTo>
                <a:lnTo>
                  <a:pt x="359092" y="461963"/>
                </a:lnTo>
                <a:cubicBezTo>
                  <a:pt x="359092" y="448628"/>
                  <a:pt x="348615" y="438150"/>
                  <a:pt x="335280" y="438150"/>
                </a:cubicBezTo>
                <a:lnTo>
                  <a:pt x="312420" y="438150"/>
                </a:lnTo>
                <a:cubicBezTo>
                  <a:pt x="320992" y="376238"/>
                  <a:pt x="367665" y="327660"/>
                  <a:pt x="428625" y="317183"/>
                </a:cubicBezTo>
                <a:lnTo>
                  <a:pt x="428625" y="335280"/>
                </a:lnTo>
                <a:cubicBezTo>
                  <a:pt x="428625" y="348615"/>
                  <a:pt x="439103" y="359092"/>
                  <a:pt x="452438" y="359092"/>
                </a:cubicBezTo>
                <a:lnTo>
                  <a:pt x="452438" y="359092"/>
                </a:lnTo>
                <a:cubicBezTo>
                  <a:pt x="465772" y="359092"/>
                  <a:pt x="476250" y="348615"/>
                  <a:pt x="476250" y="335280"/>
                </a:cubicBezTo>
                <a:lnTo>
                  <a:pt x="476250" y="317183"/>
                </a:lnTo>
                <a:cubicBezTo>
                  <a:pt x="537210" y="327660"/>
                  <a:pt x="584835" y="376238"/>
                  <a:pt x="592455" y="438150"/>
                </a:cubicBezTo>
                <a:lnTo>
                  <a:pt x="569595" y="438150"/>
                </a:lnTo>
                <a:cubicBezTo>
                  <a:pt x="556260" y="438150"/>
                  <a:pt x="545783" y="448628"/>
                  <a:pt x="545783" y="461963"/>
                </a:cubicBezTo>
                <a:lnTo>
                  <a:pt x="545783" y="461963"/>
                </a:lnTo>
                <a:cubicBezTo>
                  <a:pt x="545783" y="475297"/>
                  <a:pt x="556260" y="485775"/>
                  <a:pt x="569595" y="485775"/>
                </a:cubicBezTo>
                <a:lnTo>
                  <a:pt x="590550" y="485775"/>
                </a:lnTo>
                <a:close/>
                <a:moveTo>
                  <a:pt x="428625" y="103822"/>
                </a:moveTo>
                <a:lnTo>
                  <a:pt x="428625" y="268605"/>
                </a:lnTo>
                <a:cubicBezTo>
                  <a:pt x="341947" y="280035"/>
                  <a:pt x="272415" y="349567"/>
                  <a:pt x="263842" y="437197"/>
                </a:cubicBezTo>
                <a:lnTo>
                  <a:pt x="99060" y="437197"/>
                </a:lnTo>
                <a:cubicBezTo>
                  <a:pt x="108585" y="260033"/>
                  <a:pt x="250508" y="116205"/>
                  <a:pt x="428625" y="103822"/>
                </a:cubicBezTo>
                <a:close/>
                <a:moveTo>
                  <a:pt x="100013" y="485775"/>
                </a:moveTo>
                <a:lnTo>
                  <a:pt x="265747" y="485775"/>
                </a:lnTo>
                <a:cubicBezTo>
                  <a:pt x="278130" y="568643"/>
                  <a:pt x="344805" y="633413"/>
                  <a:pt x="428625" y="643890"/>
                </a:cubicBezTo>
                <a:lnTo>
                  <a:pt x="428625" y="809625"/>
                </a:lnTo>
                <a:cubicBezTo>
                  <a:pt x="254317" y="797243"/>
                  <a:pt x="114300" y="659130"/>
                  <a:pt x="100013" y="485775"/>
                </a:cubicBezTo>
                <a:close/>
                <a:moveTo>
                  <a:pt x="476250" y="809625"/>
                </a:moveTo>
                <a:lnTo>
                  <a:pt x="476250" y="644843"/>
                </a:lnTo>
                <a:cubicBezTo>
                  <a:pt x="560070" y="634365"/>
                  <a:pt x="626745" y="569595"/>
                  <a:pt x="639128" y="486728"/>
                </a:cubicBezTo>
                <a:lnTo>
                  <a:pt x="804863" y="486728"/>
                </a:lnTo>
                <a:cubicBezTo>
                  <a:pt x="790575" y="659130"/>
                  <a:pt x="650558" y="797243"/>
                  <a:pt x="476250" y="809625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9A41DF84-1D35-4521-A5B9-B3C27D56CF1A}"/>
              </a:ext>
            </a:extLst>
          </p:cNvPr>
          <p:cNvSpPr/>
          <p:nvPr/>
        </p:nvSpPr>
        <p:spPr>
          <a:xfrm>
            <a:off x="1671295" y="3545841"/>
            <a:ext cx="365276" cy="487035"/>
          </a:xfrm>
          <a:custGeom>
            <a:avLst/>
            <a:gdLst>
              <a:gd name="connsiteX0" fmla="*/ 476250 w 914403"/>
              <a:gd name="connsiteY0" fmla="*/ 800101 h 1219202"/>
              <a:gd name="connsiteX1" fmla="*/ 628650 w 914403"/>
              <a:gd name="connsiteY1" fmla="*/ 800101 h 1219202"/>
              <a:gd name="connsiteX2" fmla="*/ 647700 w 914403"/>
              <a:gd name="connsiteY2" fmla="*/ 819151 h 1219202"/>
              <a:gd name="connsiteX3" fmla="*/ 628650 w 914403"/>
              <a:gd name="connsiteY3" fmla="*/ 838201 h 1219202"/>
              <a:gd name="connsiteX4" fmla="*/ 476250 w 914403"/>
              <a:gd name="connsiteY4" fmla="*/ 838201 h 1219202"/>
              <a:gd name="connsiteX5" fmla="*/ 457200 w 914403"/>
              <a:gd name="connsiteY5" fmla="*/ 819151 h 1219202"/>
              <a:gd name="connsiteX6" fmla="*/ 476250 w 914403"/>
              <a:gd name="connsiteY6" fmla="*/ 800101 h 1219202"/>
              <a:gd name="connsiteX7" fmla="*/ 476250 w 914403"/>
              <a:gd name="connsiteY7" fmla="*/ 685801 h 1219202"/>
              <a:gd name="connsiteX8" fmla="*/ 685800 w 914403"/>
              <a:gd name="connsiteY8" fmla="*/ 685801 h 1219202"/>
              <a:gd name="connsiteX9" fmla="*/ 704850 w 914403"/>
              <a:gd name="connsiteY9" fmla="*/ 704851 h 1219202"/>
              <a:gd name="connsiteX10" fmla="*/ 685800 w 914403"/>
              <a:gd name="connsiteY10" fmla="*/ 723901 h 1219202"/>
              <a:gd name="connsiteX11" fmla="*/ 476250 w 914403"/>
              <a:gd name="connsiteY11" fmla="*/ 723901 h 1219202"/>
              <a:gd name="connsiteX12" fmla="*/ 457200 w 914403"/>
              <a:gd name="connsiteY12" fmla="*/ 704851 h 1219202"/>
              <a:gd name="connsiteX13" fmla="*/ 476250 w 914403"/>
              <a:gd name="connsiteY13" fmla="*/ 685801 h 1219202"/>
              <a:gd name="connsiteX14" fmla="*/ 398434 w 914403"/>
              <a:gd name="connsiteY14" fmla="*/ 683095 h 1219202"/>
              <a:gd name="connsiteX15" fmla="*/ 412337 w 914403"/>
              <a:gd name="connsiteY15" fmla="*/ 687515 h 1219202"/>
              <a:gd name="connsiteX16" fmla="*/ 414623 w 914403"/>
              <a:gd name="connsiteY16" fmla="*/ 714376 h 1219202"/>
              <a:gd name="connsiteX17" fmla="*/ 314325 w 914403"/>
              <a:gd name="connsiteY17" fmla="*/ 835057 h 1219202"/>
              <a:gd name="connsiteX18" fmla="*/ 300514 w 914403"/>
              <a:gd name="connsiteY18" fmla="*/ 841820 h 1219202"/>
              <a:gd name="connsiteX19" fmla="*/ 299180 w 914403"/>
              <a:gd name="connsiteY19" fmla="*/ 841820 h 1219202"/>
              <a:gd name="connsiteX20" fmla="*/ 285750 w 914403"/>
              <a:gd name="connsiteY20" fmla="*/ 836296 h 1219202"/>
              <a:gd name="connsiteX21" fmla="*/ 215170 w 914403"/>
              <a:gd name="connsiteY21" fmla="*/ 765715 h 1219202"/>
              <a:gd name="connsiteX22" fmla="*/ 213797 w 914403"/>
              <a:gd name="connsiteY22" fmla="*/ 738810 h 1219202"/>
              <a:gd name="connsiteX23" fmla="*/ 240703 w 914403"/>
              <a:gd name="connsiteY23" fmla="*/ 737437 h 1219202"/>
              <a:gd name="connsiteX24" fmla="*/ 242030 w 914403"/>
              <a:gd name="connsiteY24" fmla="*/ 738760 h 1219202"/>
              <a:gd name="connsiteX25" fmla="*/ 297942 w 914403"/>
              <a:gd name="connsiteY25" fmla="*/ 794576 h 1219202"/>
              <a:gd name="connsiteX26" fmla="*/ 385477 w 914403"/>
              <a:gd name="connsiteY26" fmla="*/ 689801 h 1219202"/>
              <a:gd name="connsiteX27" fmla="*/ 398434 w 914403"/>
              <a:gd name="connsiteY27" fmla="*/ 683095 h 1219202"/>
              <a:gd name="connsiteX28" fmla="*/ 476250 w 914403"/>
              <a:gd name="connsiteY28" fmla="*/ 533401 h 1219202"/>
              <a:gd name="connsiteX29" fmla="*/ 628650 w 914403"/>
              <a:gd name="connsiteY29" fmla="*/ 533401 h 1219202"/>
              <a:gd name="connsiteX30" fmla="*/ 647700 w 914403"/>
              <a:gd name="connsiteY30" fmla="*/ 552451 h 1219202"/>
              <a:gd name="connsiteX31" fmla="*/ 628650 w 914403"/>
              <a:gd name="connsiteY31" fmla="*/ 571501 h 1219202"/>
              <a:gd name="connsiteX32" fmla="*/ 476250 w 914403"/>
              <a:gd name="connsiteY32" fmla="*/ 571501 h 1219202"/>
              <a:gd name="connsiteX33" fmla="*/ 457200 w 914403"/>
              <a:gd name="connsiteY33" fmla="*/ 552451 h 1219202"/>
              <a:gd name="connsiteX34" fmla="*/ 476250 w 914403"/>
              <a:gd name="connsiteY34" fmla="*/ 533401 h 1219202"/>
              <a:gd name="connsiteX35" fmla="*/ 476250 w 914403"/>
              <a:gd name="connsiteY35" fmla="*/ 419101 h 1219202"/>
              <a:gd name="connsiteX36" fmla="*/ 685800 w 914403"/>
              <a:gd name="connsiteY36" fmla="*/ 419101 h 1219202"/>
              <a:gd name="connsiteX37" fmla="*/ 704850 w 914403"/>
              <a:gd name="connsiteY37" fmla="*/ 438151 h 1219202"/>
              <a:gd name="connsiteX38" fmla="*/ 685800 w 914403"/>
              <a:gd name="connsiteY38" fmla="*/ 457201 h 1219202"/>
              <a:gd name="connsiteX39" fmla="*/ 476250 w 914403"/>
              <a:gd name="connsiteY39" fmla="*/ 457201 h 1219202"/>
              <a:gd name="connsiteX40" fmla="*/ 457200 w 914403"/>
              <a:gd name="connsiteY40" fmla="*/ 438151 h 1219202"/>
              <a:gd name="connsiteX41" fmla="*/ 476250 w 914403"/>
              <a:gd name="connsiteY41" fmla="*/ 419101 h 1219202"/>
              <a:gd name="connsiteX42" fmla="*/ 399785 w 914403"/>
              <a:gd name="connsiteY42" fmla="*/ 415756 h 1219202"/>
              <a:gd name="connsiteX43" fmla="*/ 413480 w 914403"/>
              <a:gd name="connsiteY43" fmla="*/ 420759 h 1219202"/>
              <a:gd name="connsiteX44" fmla="*/ 414623 w 914403"/>
              <a:gd name="connsiteY44" fmla="*/ 447676 h 1219202"/>
              <a:gd name="connsiteX45" fmla="*/ 314324 w 914403"/>
              <a:gd name="connsiteY45" fmla="*/ 568358 h 1219202"/>
              <a:gd name="connsiteX46" fmla="*/ 300037 w 914403"/>
              <a:gd name="connsiteY46" fmla="*/ 575121 h 1219202"/>
              <a:gd name="connsiteX47" fmla="*/ 299180 w 914403"/>
              <a:gd name="connsiteY47" fmla="*/ 575121 h 1219202"/>
              <a:gd name="connsiteX48" fmla="*/ 285749 w 914403"/>
              <a:gd name="connsiteY48" fmla="*/ 569596 h 1219202"/>
              <a:gd name="connsiteX49" fmla="*/ 215169 w 914403"/>
              <a:gd name="connsiteY49" fmla="*/ 499111 h 1219202"/>
              <a:gd name="connsiteX50" fmla="*/ 215124 w 914403"/>
              <a:gd name="connsiteY50" fmla="*/ 473528 h 1219202"/>
              <a:gd name="connsiteX51" fmla="*/ 242030 w 914403"/>
              <a:gd name="connsiteY51" fmla="*/ 472155 h 1219202"/>
              <a:gd name="connsiteX52" fmla="*/ 297941 w 914403"/>
              <a:gd name="connsiteY52" fmla="*/ 527972 h 1219202"/>
              <a:gd name="connsiteX53" fmla="*/ 385476 w 914403"/>
              <a:gd name="connsiteY53" fmla="*/ 423197 h 1219202"/>
              <a:gd name="connsiteX54" fmla="*/ 386563 w 914403"/>
              <a:gd name="connsiteY54" fmla="*/ 421902 h 1219202"/>
              <a:gd name="connsiteX55" fmla="*/ 399785 w 914403"/>
              <a:gd name="connsiteY55" fmla="*/ 415756 h 1219202"/>
              <a:gd name="connsiteX56" fmla="*/ 133350 w 914403"/>
              <a:gd name="connsiteY56" fmla="*/ 190501 h 1219202"/>
              <a:gd name="connsiteX57" fmla="*/ 171450 w 914403"/>
              <a:gd name="connsiteY57" fmla="*/ 190501 h 1219202"/>
              <a:gd name="connsiteX58" fmla="*/ 190500 w 914403"/>
              <a:gd name="connsiteY58" fmla="*/ 209551 h 1219202"/>
              <a:gd name="connsiteX59" fmla="*/ 171450 w 914403"/>
              <a:gd name="connsiteY59" fmla="*/ 228601 h 1219202"/>
              <a:gd name="connsiteX60" fmla="*/ 152400 w 914403"/>
              <a:gd name="connsiteY60" fmla="*/ 228601 h 1219202"/>
              <a:gd name="connsiteX61" fmla="*/ 152400 w 914403"/>
              <a:gd name="connsiteY61" fmla="*/ 1066801 h 1219202"/>
              <a:gd name="connsiteX62" fmla="*/ 762000 w 914403"/>
              <a:gd name="connsiteY62" fmla="*/ 1066801 h 1219202"/>
              <a:gd name="connsiteX63" fmla="*/ 762000 w 914403"/>
              <a:gd name="connsiteY63" fmla="*/ 228601 h 1219202"/>
              <a:gd name="connsiteX64" fmla="*/ 742950 w 914403"/>
              <a:gd name="connsiteY64" fmla="*/ 228601 h 1219202"/>
              <a:gd name="connsiteX65" fmla="*/ 723900 w 914403"/>
              <a:gd name="connsiteY65" fmla="*/ 209551 h 1219202"/>
              <a:gd name="connsiteX66" fmla="*/ 742950 w 914403"/>
              <a:gd name="connsiteY66" fmla="*/ 190501 h 1219202"/>
              <a:gd name="connsiteX67" fmla="*/ 781050 w 914403"/>
              <a:gd name="connsiteY67" fmla="*/ 190501 h 1219202"/>
              <a:gd name="connsiteX68" fmla="*/ 800100 w 914403"/>
              <a:gd name="connsiteY68" fmla="*/ 209551 h 1219202"/>
              <a:gd name="connsiteX69" fmla="*/ 800100 w 914403"/>
              <a:gd name="connsiteY69" fmla="*/ 1085851 h 1219202"/>
              <a:gd name="connsiteX70" fmla="*/ 781050 w 914403"/>
              <a:gd name="connsiteY70" fmla="*/ 1104901 h 1219202"/>
              <a:gd name="connsiteX71" fmla="*/ 133350 w 914403"/>
              <a:gd name="connsiteY71" fmla="*/ 1104901 h 1219202"/>
              <a:gd name="connsiteX72" fmla="*/ 114300 w 914403"/>
              <a:gd name="connsiteY72" fmla="*/ 1085851 h 1219202"/>
              <a:gd name="connsiteX73" fmla="*/ 114300 w 914403"/>
              <a:gd name="connsiteY73" fmla="*/ 209551 h 1219202"/>
              <a:gd name="connsiteX74" fmla="*/ 133350 w 914403"/>
              <a:gd name="connsiteY74" fmla="*/ 190501 h 1219202"/>
              <a:gd name="connsiteX75" fmla="*/ 57150 w 914403"/>
              <a:gd name="connsiteY75" fmla="*/ 114300 h 1219202"/>
              <a:gd name="connsiteX76" fmla="*/ 38100 w 914403"/>
              <a:gd name="connsiteY76" fmla="*/ 133350 h 1219202"/>
              <a:gd name="connsiteX77" fmla="*/ 38100 w 914403"/>
              <a:gd name="connsiteY77" fmla="*/ 1162050 h 1219202"/>
              <a:gd name="connsiteX78" fmla="*/ 57150 w 914403"/>
              <a:gd name="connsiteY78" fmla="*/ 1181100 h 1219202"/>
              <a:gd name="connsiteX79" fmla="*/ 857250 w 914403"/>
              <a:gd name="connsiteY79" fmla="*/ 1181100 h 1219202"/>
              <a:gd name="connsiteX80" fmla="*/ 876300 w 914403"/>
              <a:gd name="connsiteY80" fmla="*/ 1162050 h 1219202"/>
              <a:gd name="connsiteX81" fmla="*/ 876300 w 914403"/>
              <a:gd name="connsiteY81" fmla="*/ 133350 h 1219202"/>
              <a:gd name="connsiteX82" fmla="*/ 870585 w 914403"/>
              <a:gd name="connsiteY82" fmla="*/ 120110 h 1219202"/>
              <a:gd name="connsiteX83" fmla="*/ 855059 w 914403"/>
              <a:gd name="connsiteY83" fmla="*/ 114300 h 1219202"/>
              <a:gd name="connsiteX84" fmla="*/ 685800 w 914403"/>
              <a:gd name="connsiteY84" fmla="*/ 114300 h 1219202"/>
              <a:gd name="connsiteX85" fmla="*/ 685800 w 914403"/>
              <a:gd name="connsiteY85" fmla="*/ 247650 h 1219202"/>
              <a:gd name="connsiteX86" fmla="*/ 666750 w 914403"/>
              <a:gd name="connsiteY86" fmla="*/ 266700 h 1219202"/>
              <a:gd name="connsiteX87" fmla="*/ 247650 w 914403"/>
              <a:gd name="connsiteY87" fmla="*/ 266700 h 1219202"/>
              <a:gd name="connsiteX88" fmla="*/ 228600 w 914403"/>
              <a:gd name="connsiteY88" fmla="*/ 247650 h 1219202"/>
              <a:gd name="connsiteX89" fmla="*/ 228600 w 914403"/>
              <a:gd name="connsiteY89" fmla="*/ 114300 h 1219202"/>
              <a:gd name="connsiteX90" fmla="*/ 454122 w 914403"/>
              <a:gd name="connsiteY90" fmla="*/ 38083 h 1219202"/>
              <a:gd name="connsiteX91" fmla="*/ 398717 w 914403"/>
              <a:gd name="connsiteY91" fmla="*/ 95250 h 1219202"/>
              <a:gd name="connsiteX92" fmla="*/ 379667 w 914403"/>
              <a:gd name="connsiteY92" fmla="*/ 114300 h 1219202"/>
              <a:gd name="connsiteX93" fmla="*/ 266700 w 914403"/>
              <a:gd name="connsiteY93" fmla="*/ 114300 h 1219202"/>
              <a:gd name="connsiteX94" fmla="*/ 266700 w 914403"/>
              <a:gd name="connsiteY94" fmla="*/ 228600 h 1219202"/>
              <a:gd name="connsiteX95" fmla="*/ 647700 w 914403"/>
              <a:gd name="connsiteY95" fmla="*/ 228600 h 1219202"/>
              <a:gd name="connsiteX96" fmla="*/ 647700 w 914403"/>
              <a:gd name="connsiteY96" fmla="*/ 114300 h 1219202"/>
              <a:gd name="connsiteX97" fmla="*/ 533400 w 914403"/>
              <a:gd name="connsiteY97" fmla="*/ 114300 h 1219202"/>
              <a:gd name="connsiteX98" fmla="*/ 514350 w 914403"/>
              <a:gd name="connsiteY98" fmla="*/ 95250 h 1219202"/>
              <a:gd name="connsiteX99" fmla="*/ 499110 w 914403"/>
              <a:gd name="connsiteY99" fmla="*/ 55817 h 1219202"/>
              <a:gd name="connsiteX100" fmla="*/ 456629 w 914403"/>
              <a:gd name="connsiteY100" fmla="*/ 38100 h 1219202"/>
              <a:gd name="connsiteX101" fmla="*/ 454122 w 914403"/>
              <a:gd name="connsiteY101" fmla="*/ 38083 h 1219202"/>
              <a:gd name="connsiteX102" fmla="*/ 456629 w 914403"/>
              <a:gd name="connsiteY102" fmla="*/ 0 h 1219202"/>
              <a:gd name="connsiteX103" fmla="*/ 494772 w 914403"/>
              <a:gd name="connsiteY103" fmla="*/ 7608 h 1219202"/>
              <a:gd name="connsiteX104" fmla="*/ 526637 w 914403"/>
              <a:gd name="connsiteY104" fmla="*/ 29909 h 1219202"/>
              <a:gd name="connsiteX105" fmla="*/ 550259 w 914403"/>
              <a:gd name="connsiteY105" fmla="*/ 76200 h 1219202"/>
              <a:gd name="connsiteX106" fmla="*/ 855059 w 914403"/>
              <a:gd name="connsiteY106" fmla="*/ 76200 h 1219202"/>
              <a:gd name="connsiteX107" fmla="*/ 896588 w 914403"/>
              <a:gd name="connsiteY107" fmla="*/ 92297 h 1219202"/>
              <a:gd name="connsiteX108" fmla="*/ 914400 w 914403"/>
              <a:gd name="connsiteY108" fmla="*/ 133350 h 1219202"/>
              <a:gd name="connsiteX109" fmla="*/ 914400 w 914403"/>
              <a:gd name="connsiteY109" fmla="*/ 1162050 h 1219202"/>
              <a:gd name="connsiteX110" fmla="*/ 914400 w 914403"/>
              <a:gd name="connsiteY110" fmla="*/ 1163199 h 1219202"/>
              <a:gd name="connsiteX111" fmla="*/ 857250 w 914403"/>
              <a:gd name="connsiteY111" fmla="*/ 1219200 h 1219202"/>
              <a:gd name="connsiteX112" fmla="*/ 57150 w 914403"/>
              <a:gd name="connsiteY112" fmla="*/ 1219200 h 1219202"/>
              <a:gd name="connsiteX113" fmla="*/ 0 w 914403"/>
              <a:gd name="connsiteY113" fmla="*/ 1162050 h 1219202"/>
              <a:gd name="connsiteX114" fmla="*/ 0 w 914403"/>
              <a:gd name="connsiteY114" fmla="*/ 133350 h 1219202"/>
              <a:gd name="connsiteX115" fmla="*/ 57150 w 914403"/>
              <a:gd name="connsiteY115" fmla="*/ 76200 h 1219202"/>
              <a:gd name="connsiteX116" fmla="*/ 362521 w 914403"/>
              <a:gd name="connsiteY116" fmla="*/ 76200 h 1219202"/>
              <a:gd name="connsiteX117" fmla="*/ 423882 w 914403"/>
              <a:gd name="connsiteY117" fmla="*/ 5281 h 121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914403" h="1219202">
                <a:moveTo>
                  <a:pt x="476250" y="800101"/>
                </a:moveTo>
                <a:lnTo>
                  <a:pt x="628650" y="800101"/>
                </a:lnTo>
                <a:cubicBezTo>
                  <a:pt x="639171" y="800101"/>
                  <a:pt x="647700" y="808630"/>
                  <a:pt x="647700" y="819151"/>
                </a:cubicBezTo>
                <a:cubicBezTo>
                  <a:pt x="647700" y="829672"/>
                  <a:pt x="639171" y="838201"/>
                  <a:pt x="628650" y="838201"/>
                </a:cubicBezTo>
                <a:lnTo>
                  <a:pt x="476250" y="838201"/>
                </a:lnTo>
                <a:cubicBezTo>
                  <a:pt x="465729" y="838201"/>
                  <a:pt x="457200" y="829672"/>
                  <a:pt x="457200" y="819151"/>
                </a:cubicBezTo>
                <a:cubicBezTo>
                  <a:pt x="457200" y="808630"/>
                  <a:pt x="465729" y="800101"/>
                  <a:pt x="476250" y="800101"/>
                </a:cubicBezTo>
                <a:close/>
                <a:moveTo>
                  <a:pt x="476250" y="685801"/>
                </a:moveTo>
                <a:lnTo>
                  <a:pt x="685800" y="685801"/>
                </a:lnTo>
                <a:cubicBezTo>
                  <a:pt x="696321" y="685801"/>
                  <a:pt x="704850" y="694330"/>
                  <a:pt x="704850" y="704851"/>
                </a:cubicBezTo>
                <a:cubicBezTo>
                  <a:pt x="704850" y="715372"/>
                  <a:pt x="696321" y="723901"/>
                  <a:pt x="685800" y="723901"/>
                </a:cubicBezTo>
                <a:lnTo>
                  <a:pt x="476250" y="723901"/>
                </a:lnTo>
                <a:cubicBezTo>
                  <a:pt x="465729" y="723901"/>
                  <a:pt x="457200" y="715372"/>
                  <a:pt x="457200" y="704851"/>
                </a:cubicBezTo>
                <a:cubicBezTo>
                  <a:pt x="457200" y="694330"/>
                  <a:pt x="465729" y="685801"/>
                  <a:pt x="476250" y="685801"/>
                </a:cubicBezTo>
                <a:close/>
                <a:moveTo>
                  <a:pt x="398434" y="683095"/>
                </a:moveTo>
                <a:cubicBezTo>
                  <a:pt x="403295" y="682681"/>
                  <a:pt x="408313" y="684122"/>
                  <a:pt x="412337" y="687515"/>
                </a:cubicBezTo>
                <a:cubicBezTo>
                  <a:pt x="420386" y="694301"/>
                  <a:pt x="421409" y="706327"/>
                  <a:pt x="414623" y="714376"/>
                </a:cubicBezTo>
                <a:lnTo>
                  <a:pt x="314325" y="835057"/>
                </a:lnTo>
                <a:cubicBezTo>
                  <a:pt x="310876" y="839152"/>
                  <a:pt x="305863" y="841607"/>
                  <a:pt x="300514" y="841820"/>
                </a:cubicBezTo>
                <a:lnTo>
                  <a:pt x="299180" y="841820"/>
                </a:lnTo>
                <a:cubicBezTo>
                  <a:pt x="294149" y="841824"/>
                  <a:pt x="289322" y="839838"/>
                  <a:pt x="285750" y="836296"/>
                </a:cubicBezTo>
                <a:lnTo>
                  <a:pt x="215170" y="765715"/>
                </a:lnTo>
                <a:cubicBezTo>
                  <a:pt x="207361" y="758665"/>
                  <a:pt x="206746" y="746618"/>
                  <a:pt x="213797" y="738810"/>
                </a:cubicBezTo>
                <a:cubicBezTo>
                  <a:pt x="220848" y="731001"/>
                  <a:pt x="232894" y="730386"/>
                  <a:pt x="240703" y="737437"/>
                </a:cubicBezTo>
                <a:cubicBezTo>
                  <a:pt x="241167" y="737856"/>
                  <a:pt x="241610" y="738297"/>
                  <a:pt x="242030" y="738760"/>
                </a:cubicBezTo>
                <a:lnTo>
                  <a:pt x="297942" y="794576"/>
                </a:lnTo>
                <a:lnTo>
                  <a:pt x="385477" y="689801"/>
                </a:lnTo>
                <a:cubicBezTo>
                  <a:pt x="388870" y="685777"/>
                  <a:pt x="393573" y="683509"/>
                  <a:pt x="398434" y="683095"/>
                </a:cubicBezTo>
                <a:close/>
                <a:moveTo>
                  <a:pt x="476250" y="533401"/>
                </a:moveTo>
                <a:lnTo>
                  <a:pt x="628650" y="533401"/>
                </a:lnTo>
                <a:cubicBezTo>
                  <a:pt x="639171" y="533401"/>
                  <a:pt x="647700" y="541930"/>
                  <a:pt x="647700" y="552451"/>
                </a:cubicBezTo>
                <a:cubicBezTo>
                  <a:pt x="647700" y="562972"/>
                  <a:pt x="639171" y="571501"/>
                  <a:pt x="628650" y="571501"/>
                </a:cubicBezTo>
                <a:lnTo>
                  <a:pt x="476250" y="571501"/>
                </a:lnTo>
                <a:cubicBezTo>
                  <a:pt x="465729" y="571501"/>
                  <a:pt x="457200" y="562972"/>
                  <a:pt x="457200" y="552451"/>
                </a:cubicBezTo>
                <a:cubicBezTo>
                  <a:pt x="457200" y="541930"/>
                  <a:pt x="465729" y="533401"/>
                  <a:pt x="476250" y="533401"/>
                </a:cubicBezTo>
                <a:close/>
                <a:moveTo>
                  <a:pt x="476250" y="419101"/>
                </a:moveTo>
                <a:lnTo>
                  <a:pt x="685800" y="419101"/>
                </a:lnTo>
                <a:cubicBezTo>
                  <a:pt x="696321" y="419101"/>
                  <a:pt x="704850" y="427630"/>
                  <a:pt x="704850" y="438151"/>
                </a:cubicBezTo>
                <a:cubicBezTo>
                  <a:pt x="704850" y="448672"/>
                  <a:pt x="696321" y="457201"/>
                  <a:pt x="685800" y="457201"/>
                </a:cubicBezTo>
                <a:lnTo>
                  <a:pt x="476250" y="457201"/>
                </a:lnTo>
                <a:cubicBezTo>
                  <a:pt x="465729" y="457201"/>
                  <a:pt x="457200" y="448672"/>
                  <a:pt x="457200" y="438151"/>
                </a:cubicBezTo>
                <a:cubicBezTo>
                  <a:pt x="457200" y="427630"/>
                  <a:pt x="465729" y="419101"/>
                  <a:pt x="476250" y="419101"/>
                </a:cubicBezTo>
                <a:close/>
                <a:moveTo>
                  <a:pt x="399785" y="415756"/>
                </a:moveTo>
                <a:cubicBezTo>
                  <a:pt x="404656" y="415549"/>
                  <a:pt x="409606" y="417201"/>
                  <a:pt x="413480" y="420759"/>
                </a:cubicBezTo>
                <a:cubicBezTo>
                  <a:pt x="421228" y="427877"/>
                  <a:pt x="421740" y="439928"/>
                  <a:pt x="414623" y="447676"/>
                </a:cubicBezTo>
                <a:lnTo>
                  <a:pt x="314324" y="568358"/>
                </a:lnTo>
                <a:cubicBezTo>
                  <a:pt x="310766" y="572575"/>
                  <a:pt x="305554" y="575042"/>
                  <a:pt x="300037" y="575121"/>
                </a:cubicBezTo>
                <a:lnTo>
                  <a:pt x="299180" y="575121"/>
                </a:lnTo>
                <a:cubicBezTo>
                  <a:pt x="294149" y="575125"/>
                  <a:pt x="289321" y="573139"/>
                  <a:pt x="285749" y="569596"/>
                </a:cubicBezTo>
                <a:lnTo>
                  <a:pt x="215169" y="499111"/>
                </a:lnTo>
                <a:cubicBezTo>
                  <a:pt x="208578" y="491863"/>
                  <a:pt x="208559" y="480799"/>
                  <a:pt x="215124" y="473528"/>
                </a:cubicBezTo>
                <a:cubicBezTo>
                  <a:pt x="222175" y="465719"/>
                  <a:pt x="234221" y="465104"/>
                  <a:pt x="242030" y="472155"/>
                </a:cubicBezTo>
                <a:lnTo>
                  <a:pt x="297941" y="527972"/>
                </a:lnTo>
                <a:lnTo>
                  <a:pt x="385476" y="423197"/>
                </a:lnTo>
                <a:cubicBezTo>
                  <a:pt x="385819" y="422749"/>
                  <a:pt x="386182" y="422317"/>
                  <a:pt x="386563" y="421902"/>
                </a:cubicBezTo>
                <a:cubicBezTo>
                  <a:pt x="390122" y="418028"/>
                  <a:pt x="394914" y="415963"/>
                  <a:pt x="399785" y="415756"/>
                </a:cubicBezTo>
                <a:close/>
                <a:moveTo>
                  <a:pt x="133350" y="190501"/>
                </a:moveTo>
                <a:lnTo>
                  <a:pt x="171450" y="190501"/>
                </a:lnTo>
                <a:cubicBezTo>
                  <a:pt x="181971" y="190501"/>
                  <a:pt x="190500" y="199030"/>
                  <a:pt x="190500" y="209551"/>
                </a:cubicBezTo>
                <a:cubicBezTo>
                  <a:pt x="190500" y="220072"/>
                  <a:pt x="181971" y="228601"/>
                  <a:pt x="171450" y="228601"/>
                </a:cubicBezTo>
                <a:lnTo>
                  <a:pt x="152400" y="228601"/>
                </a:lnTo>
                <a:lnTo>
                  <a:pt x="152400" y="1066801"/>
                </a:lnTo>
                <a:lnTo>
                  <a:pt x="762000" y="1066801"/>
                </a:lnTo>
                <a:lnTo>
                  <a:pt x="762000" y="228601"/>
                </a:lnTo>
                <a:lnTo>
                  <a:pt x="742950" y="228601"/>
                </a:lnTo>
                <a:cubicBezTo>
                  <a:pt x="732429" y="228601"/>
                  <a:pt x="723900" y="220072"/>
                  <a:pt x="723900" y="209551"/>
                </a:cubicBezTo>
                <a:cubicBezTo>
                  <a:pt x="723900" y="199030"/>
                  <a:pt x="732429" y="190501"/>
                  <a:pt x="742950" y="190501"/>
                </a:cubicBezTo>
                <a:lnTo>
                  <a:pt x="781050" y="190501"/>
                </a:lnTo>
                <a:cubicBezTo>
                  <a:pt x="791571" y="190501"/>
                  <a:pt x="800100" y="199030"/>
                  <a:pt x="800100" y="209551"/>
                </a:cubicBezTo>
                <a:lnTo>
                  <a:pt x="800100" y="1085851"/>
                </a:lnTo>
                <a:cubicBezTo>
                  <a:pt x="800100" y="1096372"/>
                  <a:pt x="791571" y="1104901"/>
                  <a:pt x="781050" y="1104901"/>
                </a:cubicBezTo>
                <a:lnTo>
                  <a:pt x="133350" y="1104901"/>
                </a:lnTo>
                <a:cubicBezTo>
                  <a:pt x="122829" y="1104901"/>
                  <a:pt x="114300" y="1096372"/>
                  <a:pt x="114300" y="1085851"/>
                </a:cubicBezTo>
                <a:lnTo>
                  <a:pt x="114300" y="209551"/>
                </a:lnTo>
                <a:cubicBezTo>
                  <a:pt x="114300" y="199030"/>
                  <a:pt x="122829" y="190501"/>
                  <a:pt x="133350" y="190501"/>
                </a:cubicBezTo>
                <a:close/>
                <a:moveTo>
                  <a:pt x="57150" y="114300"/>
                </a:moveTo>
                <a:cubicBezTo>
                  <a:pt x="46629" y="114300"/>
                  <a:pt x="38100" y="122829"/>
                  <a:pt x="38100" y="133350"/>
                </a:cubicBezTo>
                <a:lnTo>
                  <a:pt x="38100" y="1162050"/>
                </a:lnTo>
                <a:cubicBezTo>
                  <a:pt x="38100" y="1172571"/>
                  <a:pt x="46629" y="1181100"/>
                  <a:pt x="57150" y="1181100"/>
                </a:cubicBezTo>
                <a:lnTo>
                  <a:pt x="857250" y="1181100"/>
                </a:lnTo>
                <a:cubicBezTo>
                  <a:pt x="867771" y="1181100"/>
                  <a:pt x="876300" y="1172571"/>
                  <a:pt x="876300" y="1162050"/>
                </a:cubicBezTo>
                <a:lnTo>
                  <a:pt x="876300" y="133350"/>
                </a:lnTo>
                <a:cubicBezTo>
                  <a:pt x="876371" y="128324"/>
                  <a:pt x="874291" y="123506"/>
                  <a:pt x="870585" y="120110"/>
                </a:cubicBezTo>
                <a:cubicBezTo>
                  <a:pt x="866329" y="116283"/>
                  <a:pt x="860782" y="114207"/>
                  <a:pt x="855059" y="114300"/>
                </a:cubicBezTo>
                <a:lnTo>
                  <a:pt x="685800" y="114300"/>
                </a:lnTo>
                <a:lnTo>
                  <a:pt x="685800" y="247650"/>
                </a:lnTo>
                <a:cubicBezTo>
                  <a:pt x="685800" y="258171"/>
                  <a:pt x="677271" y="266700"/>
                  <a:pt x="666750" y="266700"/>
                </a:cubicBezTo>
                <a:lnTo>
                  <a:pt x="247650" y="266700"/>
                </a:lnTo>
                <a:cubicBezTo>
                  <a:pt x="237129" y="266700"/>
                  <a:pt x="228600" y="258171"/>
                  <a:pt x="228600" y="247650"/>
                </a:cubicBezTo>
                <a:lnTo>
                  <a:pt x="228600" y="114300"/>
                </a:lnTo>
                <a:close/>
                <a:moveTo>
                  <a:pt x="454122" y="38083"/>
                </a:moveTo>
                <a:cubicBezTo>
                  <a:pt x="423036" y="38570"/>
                  <a:pt x="398230" y="64164"/>
                  <a:pt x="398717" y="95250"/>
                </a:cubicBezTo>
                <a:cubicBezTo>
                  <a:pt x="398717" y="105771"/>
                  <a:pt x="390188" y="114300"/>
                  <a:pt x="379667" y="114300"/>
                </a:cubicBezTo>
                <a:lnTo>
                  <a:pt x="266700" y="114300"/>
                </a:lnTo>
                <a:lnTo>
                  <a:pt x="266700" y="228600"/>
                </a:lnTo>
                <a:lnTo>
                  <a:pt x="647700" y="228600"/>
                </a:lnTo>
                <a:lnTo>
                  <a:pt x="647700" y="114300"/>
                </a:lnTo>
                <a:lnTo>
                  <a:pt x="533400" y="114300"/>
                </a:lnTo>
                <a:cubicBezTo>
                  <a:pt x="522879" y="114300"/>
                  <a:pt x="514350" y="105771"/>
                  <a:pt x="514350" y="95250"/>
                </a:cubicBezTo>
                <a:cubicBezTo>
                  <a:pt x="514319" y="80674"/>
                  <a:pt x="508890" y="66625"/>
                  <a:pt x="499110" y="55817"/>
                </a:cubicBezTo>
                <a:cubicBezTo>
                  <a:pt x="488143" y="44096"/>
                  <a:pt x="472673" y="37645"/>
                  <a:pt x="456629" y="38100"/>
                </a:cubicBezTo>
                <a:cubicBezTo>
                  <a:pt x="455793" y="38076"/>
                  <a:pt x="454957" y="38070"/>
                  <a:pt x="454122" y="38083"/>
                </a:cubicBezTo>
                <a:close/>
                <a:moveTo>
                  <a:pt x="456629" y="0"/>
                </a:moveTo>
                <a:lnTo>
                  <a:pt x="494772" y="7608"/>
                </a:lnTo>
                <a:cubicBezTo>
                  <a:pt x="506697" y="12703"/>
                  <a:pt x="517576" y="20246"/>
                  <a:pt x="526637" y="29909"/>
                </a:cubicBezTo>
                <a:cubicBezTo>
                  <a:pt x="538577" y="42902"/>
                  <a:pt x="546744" y="58908"/>
                  <a:pt x="550259" y="76200"/>
                </a:cubicBezTo>
                <a:lnTo>
                  <a:pt x="855059" y="76200"/>
                </a:lnTo>
                <a:cubicBezTo>
                  <a:pt x="870435" y="76145"/>
                  <a:pt x="885266" y="81894"/>
                  <a:pt x="896588" y="92297"/>
                </a:cubicBezTo>
                <a:cubicBezTo>
                  <a:pt x="908001" y="102892"/>
                  <a:pt x="914460" y="117778"/>
                  <a:pt x="914400" y="133350"/>
                </a:cubicBezTo>
                <a:lnTo>
                  <a:pt x="914400" y="1162050"/>
                </a:lnTo>
                <a:cubicBezTo>
                  <a:pt x="914404" y="1162433"/>
                  <a:pt x="914404" y="1162816"/>
                  <a:pt x="914400" y="1163199"/>
                </a:cubicBezTo>
                <a:cubicBezTo>
                  <a:pt x="914083" y="1194445"/>
                  <a:pt x="888496" y="1219517"/>
                  <a:pt x="857250" y="1219200"/>
                </a:cubicBezTo>
                <a:lnTo>
                  <a:pt x="57150" y="1219200"/>
                </a:lnTo>
                <a:cubicBezTo>
                  <a:pt x="25587" y="1219200"/>
                  <a:pt x="0" y="1193613"/>
                  <a:pt x="0" y="1162050"/>
                </a:cubicBezTo>
                <a:lnTo>
                  <a:pt x="0" y="133350"/>
                </a:lnTo>
                <a:cubicBezTo>
                  <a:pt x="0" y="101787"/>
                  <a:pt x="25587" y="76200"/>
                  <a:pt x="57150" y="76200"/>
                </a:cubicBezTo>
                <a:lnTo>
                  <a:pt x="362521" y="76200"/>
                </a:lnTo>
                <a:cubicBezTo>
                  <a:pt x="369094" y="42566"/>
                  <a:pt x="393043" y="16095"/>
                  <a:pt x="423882" y="5281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0" name="Полилиния: фигура 39">
            <a:extLst>
              <a:ext uri="{FF2B5EF4-FFF2-40B4-BE49-F238E27FC236}">
                <a16:creationId xmlns:a16="http://schemas.microsoft.com/office/drawing/2014/main" id="{F3D578C5-BFA4-4561-AFF2-12B6D01E0F6E}"/>
              </a:ext>
            </a:extLst>
          </p:cNvPr>
          <p:cNvSpPr/>
          <p:nvPr/>
        </p:nvSpPr>
        <p:spPr>
          <a:xfrm>
            <a:off x="1623633" y="4759325"/>
            <a:ext cx="457199" cy="476250"/>
          </a:xfrm>
          <a:custGeom>
            <a:avLst/>
            <a:gdLst>
              <a:gd name="connsiteX0" fmla="*/ 407890 w 457199"/>
              <a:gd name="connsiteY0" fmla="*/ 106003 h 476250"/>
              <a:gd name="connsiteX1" fmla="*/ 401481 w 457199"/>
              <a:gd name="connsiteY1" fmla="*/ 102450 h 476250"/>
              <a:gd name="connsiteX2" fmla="*/ 394448 w 457199"/>
              <a:gd name="connsiteY2" fmla="*/ 104505 h 476250"/>
              <a:gd name="connsiteX3" fmla="*/ 231593 w 457199"/>
              <a:gd name="connsiteY3" fmla="*/ 236023 h 476250"/>
              <a:gd name="connsiteX4" fmla="*/ 52922 w 457199"/>
              <a:gd name="connsiteY4" fmla="*/ 116384 h 476250"/>
              <a:gd name="connsiteX5" fmla="*/ 39760 w 457199"/>
              <a:gd name="connsiteY5" fmla="*/ 118933 h 476250"/>
              <a:gd name="connsiteX6" fmla="*/ 0 w 457199"/>
              <a:gd name="connsiteY6" fmla="*/ 247651 h 476250"/>
              <a:gd name="connsiteX7" fmla="*/ 228600 w 457199"/>
              <a:gd name="connsiteY7" fmla="*/ 476251 h 476250"/>
              <a:gd name="connsiteX8" fmla="*/ 457200 w 457199"/>
              <a:gd name="connsiteY8" fmla="*/ 247651 h 476250"/>
              <a:gd name="connsiteX9" fmla="*/ 407891 w 457199"/>
              <a:gd name="connsiteY9" fmla="*/ 106004 h 476250"/>
              <a:gd name="connsiteX10" fmla="*/ 227964 w 457199"/>
              <a:gd name="connsiteY10" fmla="*/ 380968 h 476250"/>
              <a:gd name="connsiteX11" fmla="*/ 95249 w 457199"/>
              <a:gd name="connsiteY11" fmla="*/ 247650 h 476250"/>
              <a:gd name="connsiteX12" fmla="*/ 113752 w 457199"/>
              <a:gd name="connsiteY12" fmla="*/ 180042 h 476250"/>
              <a:gd name="connsiteX13" fmla="*/ 222799 w 457199"/>
              <a:gd name="connsiteY13" fmla="*/ 253055 h 476250"/>
              <a:gd name="connsiteX14" fmla="*/ 227964 w 457199"/>
              <a:gd name="connsiteY14" fmla="*/ 380969 h 476250"/>
              <a:gd name="connsiteX15" fmla="*/ 246975 w 457199"/>
              <a:gd name="connsiteY15" fmla="*/ 379582 h 476250"/>
              <a:gd name="connsiteX16" fmla="*/ 241833 w 457199"/>
              <a:gd name="connsiteY16" fmla="*/ 252242 h 476250"/>
              <a:gd name="connsiteX17" fmla="*/ 339311 w 457199"/>
              <a:gd name="connsiteY17" fmla="*/ 173520 h 476250"/>
              <a:gd name="connsiteX18" fmla="*/ 361948 w 457199"/>
              <a:gd name="connsiteY18" fmla="*/ 247650 h 476250"/>
              <a:gd name="connsiteX19" fmla="*/ 246975 w 457199"/>
              <a:gd name="connsiteY19" fmla="*/ 379582 h 476250"/>
              <a:gd name="connsiteX20" fmla="*/ 228598 w 457199"/>
              <a:gd name="connsiteY20" fmla="*/ 457200 h 476250"/>
              <a:gd name="connsiteX21" fmla="*/ 19048 w 457199"/>
              <a:gd name="connsiteY21" fmla="*/ 247650 h 476250"/>
              <a:gd name="connsiteX22" fmla="*/ 50340 w 457199"/>
              <a:gd name="connsiteY22" fmla="*/ 137582 h 476250"/>
              <a:gd name="connsiteX23" fmla="*/ 97927 w 457199"/>
              <a:gd name="connsiteY23" fmla="*/ 169445 h 476250"/>
              <a:gd name="connsiteX24" fmla="*/ 76198 w 457199"/>
              <a:gd name="connsiteY24" fmla="*/ 247650 h 476250"/>
              <a:gd name="connsiteX25" fmla="*/ 228598 w 457199"/>
              <a:gd name="connsiteY25" fmla="*/ 400050 h 476250"/>
              <a:gd name="connsiteX26" fmla="*/ 380998 w 457199"/>
              <a:gd name="connsiteY26" fmla="*/ 247650 h 476250"/>
              <a:gd name="connsiteX27" fmla="*/ 354140 w 457199"/>
              <a:gd name="connsiteY27" fmla="*/ 161545 h 476250"/>
              <a:gd name="connsiteX28" fmla="*/ 398774 w 457199"/>
              <a:gd name="connsiteY28" fmla="*/ 125499 h 476250"/>
              <a:gd name="connsiteX29" fmla="*/ 438148 w 457199"/>
              <a:gd name="connsiteY29" fmla="*/ 247649 h 476250"/>
              <a:gd name="connsiteX30" fmla="*/ 228598 w 457199"/>
              <a:gd name="connsiteY30" fmla="*/ 457199 h 476250"/>
              <a:gd name="connsiteX31" fmla="*/ 116075 w 457199"/>
              <a:gd name="connsiteY31" fmla="*/ 135722 h 476250"/>
              <a:gd name="connsiteX32" fmla="*/ 121531 w 457199"/>
              <a:gd name="connsiteY32" fmla="*/ 137443 h 476250"/>
              <a:gd name="connsiteX33" fmla="*/ 128043 w 457199"/>
              <a:gd name="connsiteY33" fmla="*/ 134876 h 476250"/>
              <a:gd name="connsiteX34" fmla="*/ 228599 w 457199"/>
              <a:gd name="connsiteY34" fmla="*/ 95250 h 476250"/>
              <a:gd name="connsiteX35" fmla="*/ 322612 w 457199"/>
              <a:gd name="connsiteY35" fmla="*/ 129146 h 476250"/>
              <a:gd name="connsiteX36" fmla="*/ 334649 w 457199"/>
              <a:gd name="connsiteY36" fmla="*/ 129267 h 476250"/>
              <a:gd name="connsiteX37" fmla="*/ 394943 w 457199"/>
              <a:gd name="connsiteY37" fmla="*/ 81074 h 476250"/>
              <a:gd name="connsiteX38" fmla="*/ 398515 w 457199"/>
              <a:gd name="connsiteY38" fmla="*/ 74051 h 476250"/>
              <a:gd name="connsiteX39" fmla="*/ 395575 w 457199"/>
              <a:gd name="connsiteY39" fmla="*/ 66740 h 476250"/>
              <a:gd name="connsiteX40" fmla="*/ 228599 w 457199"/>
              <a:gd name="connsiteY40" fmla="*/ 0 h 476250"/>
              <a:gd name="connsiteX41" fmla="*/ 51224 w 457199"/>
              <a:gd name="connsiteY41" fmla="*/ 77139 h 476250"/>
              <a:gd name="connsiteX42" fmla="*/ 48721 w 457199"/>
              <a:gd name="connsiteY42" fmla="*/ 84636 h 476250"/>
              <a:gd name="connsiteX43" fmla="*/ 52735 w 457199"/>
              <a:gd name="connsiteY43" fmla="*/ 91436 h 476250"/>
              <a:gd name="connsiteX44" fmla="*/ 116075 w 457199"/>
              <a:gd name="connsiteY44" fmla="*/ 135722 h 476250"/>
              <a:gd name="connsiteX45" fmla="*/ 157047 w 457199"/>
              <a:gd name="connsiteY45" fmla="*/ 92332 h 476250"/>
              <a:gd name="connsiteX46" fmla="*/ 109003 w 457199"/>
              <a:gd name="connsiteY46" fmla="*/ 53927 h 476250"/>
              <a:gd name="connsiteX47" fmla="*/ 130493 w 457199"/>
              <a:gd name="connsiteY47" fmla="*/ 42021 h 476250"/>
              <a:gd name="connsiteX48" fmla="*/ 181770 w 457199"/>
              <a:gd name="connsiteY48" fmla="*/ 82990 h 476250"/>
              <a:gd name="connsiteX49" fmla="*/ 157047 w 457199"/>
              <a:gd name="connsiteY49" fmla="*/ 92332 h 476250"/>
              <a:gd name="connsiteX50" fmla="*/ 205911 w 457199"/>
              <a:gd name="connsiteY50" fmla="*/ 77897 h 476250"/>
              <a:gd name="connsiteX51" fmla="*/ 150325 w 457199"/>
              <a:gd name="connsiteY51" fmla="*/ 33485 h 476250"/>
              <a:gd name="connsiteX52" fmla="*/ 176843 w 457199"/>
              <a:gd name="connsiteY52" fmla="*/ 25420 h 476250"/>
              <a:gd name="connsiteX53" fmla="*/ 241041 w 457199"/>
              <a:gd name="connsiteY53" fmla="*/ 76707 h 476250"/>
              <a:gd name="connsiteX54" fmla="*/ 228598 w 457199"/>
              <a:gd name="connsiteY54" fmla="*/ 76200 h 476250"/>
              <a:gd name="connsiteX55" fmla="*/ 205911 w 457199"/>
              <a:gd name="connsiteY55" fmla="*/ 77897 h 476250"/>
              <a:gd name="connsiteX56" fmla="*/ 354228 w 457199"/>
              <a:gd name="connsiteY56" fmla="*/ 89235 h 476250"/>
              <a:gd name="connsiteX57" fmla="*/ 271836 w 457199"/>
              <a:gd name="connsiteY57" fmla="*/ 23349 h 476250"/>
              <a:gd name="connsiteX58" fmla="*/ 374331 w 457199"/>
              <a:gd name="connsiteY58" fmla="*/ 73167 h 476250"/>
              <a:gd name="connsiteX59" fmla="*/ 354229 w 457199"/>
              <a:gd name="connsiteY59" fmla="*/ 89235 h 476250"/>
              <a:gd name="connsiteX60" fmla="*/ 236377 w 457199"/>
              <a:gd name="connsiteY60" fmla="*/ 19395 h 476250"/>
              <a:gd name="connsiteX61" fmla="*/ 338966 w 457199"/>
              <a:gd name="connsiteY61" fmla="*/ 101434 h 476250"/>
              <a:gd name="connsiteX62" fmla="*/ 328676 w 457199"/>
              <a:gd name="connsiteY62" fmla="*/ 109658 h 476250"/>
              <a:gd name="connsiteX63" fmla="*/ 281950 w 457199"/>
              <a:gd name="connsiteY63" fmla="*/ 85010 h 476250"/>
              <a:gd name="connsiteX64" fmla="*/ 201682 w 457199"/>
              <a:gd name="connsiteY64" fmla="*/ 20885 h 476250"/>
              <a:gd name="connsiteX65" fmla="*/ 228598 w 457199"/>
              <a:gd name="connsiteY65" fmla="*/ 19050 h 476250"/>
              <a:gd name="connsiteX66" fmla="*/ 236376 w 457199"/>
              <a:gd name="connsiteY66" fmla="*/ 19395 h 476250"/>
              <a:gd name="connsiteX67" fmla="*/ 92746 w 457199"/>
              <a:gd name="connsiteY67" fmla="*/ 65323 h 476250"/>
              <a:gd name="connsiteX68" fmla="*/ 139152 w 457199"/>
              <a:gd name="connsiteY68" fmla="*/ 102419 h 476250"/>
              <a:gd name="connsiteX69" fmla="*/ 120820 w 457199"/>
              <a:gd name="connsiteY69" fmla="*/ 115797 h 476250"/>
              <a:gd name="connsiteX70" fmla="*/ 72860 w 457199"/>
              <a:gd name="connsiteY70" fmla="*/ 82265 h 476250"/>
              <a:gd name="connsiteX71" fmla="*/ 92746 w 457199"/>
              <a:gd name="connsiteY71" fmla="*/ 65323 h 47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457199" h="476250">
                <a:moveTo>
                  <a:pt x="407890" y="106003"/>
                </a:moveTo>
                <a:cubicBezTo>
                  <a:pt x="406309" y="104012"/>
                  <a:pt x="404002" y="102728"/>
                  <a:pt x="401481" y="102450"/>
                </a:cubicBezTo>
                <a:cubicBezTo>
                  <a:pt x="398895" y="102180"/>
                  <a:pt x="396421" y="102924"/>
                  <a:pt x="394448" y="104505"/>
                </a:cubicBezTo>
                <a:lnTo>
                  <a:pt x="231593" y="236023"/>
                </a:lnTo>
                <a:lnTo>
                  <a:pt x="52922" y="116384"/>
                </a:lnTo>
                <a:cubicBezTo>
                  <a:pt x="48597" y="113482"/>
                  <a:pt x="42703" y="114608"/>
                  <a:pt x="39760" y="118933"/>
                </a:cubicBezTo>
                <a:cubicBezTo>
                  <a:pt x="13747" y="157023"/>
                  <a:pt x="0" y="201533"/>
                  <a:pt x="0" y="247651"/>
                </a:cubicBezTo>
                <a:cubicBezTo>
                  <a:pt x="0" y="373699"/>
                  <a:pt x="102552" y="476251"/>
                  <a:pt x="228600" y="476251"/>
                </a:cubicBezTo>
                <a:cubicBezTo>
                  <a:pt x="354648" y="476251"/>
                  <a:pt x="457200" y="373699"/>
                  <a:pt x="457200" y="247651"/>
                </a:cubicBezTo>
                <a:cubicBezTo>
                  <a:pt x="457200" y="195636"/>
                  <a:pt x="440150" y="146653"/>
                  <a:pt x="407891" y="106004"/>
                </a:cubicBezTo>
                <a:close/>
                <a:moveTo>
                  <a:pt x="227964" y="380968"/>
                </a:moveTo>
                <a:cubicBezTo>
                  <a:pt x="154727" y="380621"/>
                  <a:pt x="95249" y="320966"/>
                  <a:pt x="95249" y="247650"/>
                </a:cubicBezTo>
                <a:cubicBezTo>
                  <a:pt x="95249" y="223701"/>
                  <a:pt x="101634" y="200519"/>
                  <a:pt x="113752" y="180042"/>
                </a:cubicBezTo>
                <a:lnTo>
                  <a:pt x="222799" y="253055"/>
                </a:lnTo>
                <a:lnTo>
                  <a:pt x="227964" y="380969"/>
                </a:lnTo>
                <a:close/>
                <a:moveTo>
                  <a:pt x="246975" y="379582"/>
                </a:moveTo>
                <a:lnTo>
                  <a:pt x="241833" y="252242"/>
                </a:lnTo>
                <a:lnTo>
                  <a:pt x="339311" y="173520"/>
                </a:lnTo>
                <a:cubicBezTo>
                  <a:pt x="354117" y="195462"/>
                  <a:pt x="361948" y="220885"/>
                  <a:pt x="361948" y="247650"/>
                </a:cubicBezTo>
                <a:cubicBezTo>
                  <a:pt x="361948" y="314930"/>
                  <a:pt x="311817" y="370582"/>
                  <a:pt x="246975" y="379582"/>
                </a:cubicBezTo>
                <a:close/>
                <a:moveTo>
                  <a:pt x="228598" y="457200"/>
                </a:moveTo>
                <a:cubicBezTo>
                  <a:pt x="113051" y="457200"/>
                  <a:pt x="19048" y="363197"/>
                  <a:pt x="19048" y="247650"/>
                </a:cubicBezTo>
                <a:cubicBezTo>
                  <a:pt x="19048" y="208537"/>
                  <a:pt x="29838" y="170678"/>
                  <a:pt x="50340" y="137582"/>
                </a:cubicBezTo>
                <a:lnTo>
                  <a:pt x="97927" y="169445"/>
                </a:lnTo>
                <a:cubicBezTo>
                  <a:pt x="83719" y="193090"/>
                  <a:pt x="76198" y="219913"/>
                  <a:pt x="76198" y="247650"/>
                </a:cubicBezTo>
                <a:cubicBezTo>
                  <a:pt x="76198" y="331682"/>
                  <a:pt x="144566" y="400050"/>
                  <a:pt x="228598" y="400050"/>
                </a:cubicBezTo>
                <a:cubicBezTo>
                  <a:pt x="312631" y="400050"/>
                  <a:pt x="380998" y="331682"/>
                  <a:pt x="380998" y="247650"/>
                </a:cubicBezTo>
                <a:cubicBezTo>
                  <a:pt x="380998" y="216481"/>
                  <a:pt x="371684" y="186935"/>
                  <a:pt x="354140" y="161545"/>
                </a:cubicBezTo>
                <a:lnTo>
                  <a:pt x="398774" y="125499"/>
                </a:lnTo>
                <a:cubicBezTo>
                  <a:pt x="424567" y="161171"/>
                  <a:pt x="438148" y="203196"/>
                  <a:pt x="438148" y="247649"/>
                </a:cubicBezTo>
                <a:cubicBezTo>
                  <a:pt x="438148" y="363196"/>
                  <a:pt x="344145" y="457199"/>
                  <a:pt x="228598" y="457199"/>
                </a:cubicBezTo>
                <a:close/>
                <a:moveTo>
                  <a:pt x="116075" y="135722"/>
                </a:moveTo>
                <a:cubicBezTo>
                  <a:pt x="117726" y="136875"/>
                  <a:pt x="119633" y="137443"/>
                  <a:pt x="121531" y="137443"/>
                </a:cubicBezTo>
                <a:cubicBezTo>
                  <a:pt x="123885" y="137443"/>
                  <a:pt x="126224" y="136578"/>
                  <a:pt x="128043" y="134876"/>
                </a:cubicBezTo>
                <a:cubicBezTo>
                  <a:pt x="155362" y="109324"/>
                  <a:pt x="191076" y="95250"/>
                  <a:pt x="228599" y="95250"/>
                </a:cubicBezTo>
                <a:cubicBezTo>
                  <a:pt x="262941" y="95250"/>
                  <a:pt x="296334" y="107287"/>
                  <a:pt x="322612" y="129146"/>
                </a:cubicBezTo>
                <a:cubicBezTo>
                  <a:pt x="326090" y="132038"/>
                  <a:pt x="331114" y="132076"/>
                  <a:pt x="334649" y="129267"/>
                </a:cubicBezTo>
                <a:lnTo>
                  <a:pt x="394943" y="81074"/>
                </a:lnTo>
                <a:cubicBezTo>
                  <a:pt x="397092" y="79353"/>
                  <a:pt x="398394" y="76795"/>
                  <a:pt x="398515" y="74051"/>
                </a:cubicBezTo>
                <a:cubicBezTo>
                  <a:pt x="398636" y="71307"/>
                  <a:pt x="397566" y="68637"/>
                  <a:pt x="395575" y="66740"/>
                </a:cubicBezTo>
                <a:cubicBezTo>
                  <a:pt x="350490" y="23700"/>
                  <a:pt x="291181" y="0"/>
                  <a:pt x="228599" y="0"/>
                </a:cubicBezTo>
                <a:cubicBezTo>
                  <a:pt x="161519" y="0"/>
                  <a:pt x="96872" y="28119"/>
                  <a:pt x="51224" y="77139"/>
                </a:cubicBezTo>
                <a:cubicBezTo>
                  <a:pt x="49344" y="79158"/>
                  <a:pt x="48433" y="81892"/>
                  <a:pt x="48721" y="84636"/>
                </a:cubicBezTo>
                <a:cubicBezTo>
                  <a:pt x="49015" y="87380"/>
                  <a:pt x="50480" y="89855"/>
                  <a:pt x="52735" y="91436"/>
                </a:cubicBezTo>
                <a:lnTo>
                  <a:pt x="116075" y="135722"/>
                </a:lnTo>
                <a:close/>
                <a:moveTo>
                  <a:pt x="157047" y="92332"/>
                </a:moveTo>
                <a:lnTo>
                  <a:pt x="109003" y="53927"/>
                </a:lnTo>
                <a:cubicBezTo>
                  <a:pt x="115937" y="49538"/>
                  <a:pt x="123132" y="45620"/>
                  <a:pt x="130493" y="42021"/>
                </a:cubicBezTo>
                <a:lnTo>
                  <a:pt x="181770" y="82990"/>
                </a:lnTo>
                <a:cubicBezTo>
                  <a:pt x="173293" y="85469"/>
                  <a:pt x="165011" y="88537"/>
                  <a:pt x="157047" y="92332"/>
                </a:cubicBezTo>
                <a:close/>
                <a:moveTo>
                  <a:pt x="205911" y="77897"/>
                </a:moveTo>
                <a:lnTo>
                  <a:pt x="150325" y="33485"/>
                </a:lnTo>
                <a:cubicBezTo>
                  <a:pt x="158979" y="30242"/>
                  <a:pt x="167832" y="27577"/>
                  <a:pt x="176843" y="25420"/>
                </a:cubicBezTo>
                <a:lnTo>
                  <a:pt x="241041" y="76707"/>
                </a:lnTo>
                <a:cubicBezTo>
                  <a:pt x="236910" y="76396"/>
                  <a:pt x="232762" y="76200"/>
                  <a:pt x="228598" y="76200"/>
                </a:cubicBezTo>
                <a:cubicBezTo>
                  <a:pt x="220944" y="76200"/>
                  <a:pt x="213390" y="76876"/>
                  <a:pt x="205911" y="77897"/>
                </a:cubicBezTo>
                <a:close/>
                <a:moveTo>
                  <a:pt x="354228" y="89235"/>
                </a:moveTo>
                <a:lnTo>
                  <a:pt x="271836" y="23349"/>
                </a:lnTo>
                <a:cubicBezTo>
                  <a:pt x="309653" y="30749"/>
                  <a:pt x="344907" y="47699"/>
                  <a:pt x="374331" y="73167"/>
                </a:cubicBezTo>
                <a:lnTo>
                  <a:pt x="354229" y="89235"/>
                </a:lnTo>
                <a:close/>
                <a:moveTo>
                  <a:pt x="236377" y="19395"/>
                </a:moveTo>
                <a:lnTo>
                  <a:pt x="338966" y="101434"/>
                </a:lnTo>
                <a:lnTo>
                  <a:pt x="328676" y="109658"/>
                </a:lnTo>
                <a:cubicBezTo>
                  <a:pt x="314486" y="98954"/>
                  <a:pt x="298677" y="90668"/>
                  <a:pt x="281950" y="85010"/>
                </a:cubicBezTo>
                <a:lnTo>
                  <a:pt x="201682" y="20885"/>
                </a:lnTo>
                <a:cubicBezTo>
                  <a:pt x="210586" y="19795"/>
                  <a:pt x="219550" y="19050"/>
                  <a:pt x="228598" y="19050"/>
                </a:cubicBezTo>
                <a:cubicBezTo>
                  <a:pt x="231209" y="19050"/>
                  <a:pt x="233779" y="19306"/>
                  <a:pt x="236376" y="19395"/>
                </a:cubicBezTo>
                <a:close/>
                <a:moveTo>
                  <a:pt x="92746" y="65323"/>
                </a:moveTo>
                <a:lnTo>
                  <a:pt x="139152" y="102419"/>
                </a:lnTo>
                <a:cubicBezTo>
                  <a:pt x="132800" y="106482"/>
                  <a:pt x="126622" y="110853"/>
                  <a:pt x="120820" y="115797"/>
                </a:cubicBezTo>
                <a:lnTo>
                  <a:pt x="72860" y="82265"/>
                </a:lnTo>
                <a:cubicBezTo>
                  <a:pt x="79135" y="76165"/>
                  <a:pt x="85842" y="70607"/>
                  <a:pt x="92746" y="65323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7649637C-8786-444E-9EBB-5BDC25BD87D4}"/>
              </a:ext>
            </a:extLst>
          </p:cNvPr>
          <p:cNvSpPr/>
          <p:nvPr/>
        </p:nvSpPr>
        <p:spPr>
          <a:xfrm>
            <a:off x="6713953" y="2350137"/>
            <a:ext cx="481333" cy="481359"/>
          </a:xfrm>
          <a:custGeom>
            <a:avLst/>
            <a:gdLst>
              <a:gd name="connsiteX0" fmla="*/ 1442848 w 4353054"/>
              <a:gd name="connsiteY0" fmla="*/ 3524440 h 4353291"/>
              <a:gd name="connsiteX1" fmla="*/ 1275780 w 4353054"/>
              <a:gd name="connsiteY1" fmla="*/ 3691509 h 4353291"/>
              <a:gd name="connsiteX2" fmla="*/ 1442848 w 4353054"/>
              <a:gd name="connsiteY2" fmla="*/ 3858578 h 4353291"/>
              <a:gd name="connsiteX3" fmla="*/ 1609917 w 4353054"/>
              <a:gd name="connsiteY3" fmla="*/ 3691509 h 4353291"/>
              <a:gd name="connsiteX4" fmla="*/ 1442943 w 4353054"/>
              <a:gd name="connsiteY4" fmla="*/ 3524440 h 4353291"/>
              <a:gd name="connsiteX5" fmla="*/ 1442848 w 4353054"/>
              <a:gd name="connsiteY5" fmla="*/ 3524440 h 4353291"/>
              <a:gd name="connsiteX6" fmla="*/ 3112485 w 4353054"/>
              <a:gd name="connsiteY6" fmla="*/ 2829125 h 4353291"/>
              <a:gd name="connsiteX7" fmla="*/ 3074100 w 4353054"/>
              <a:gd name="connsiteY7" fmla="*/ 2845022 h 4353291"/>
              <a:gd name="connsiteX8" fmla="*/ 2844547 w 4353054"/>
              <a:gd name="connsiteY8" fmla="*/ 3074575 h 4353291"/>
              <a:gd name="connsiteX9" fmla="*/ 2844547 w 4353054"/>
              <a:gd name="connsiteY9" fmla="*/ 3151346 h 4353291"/>
              <a:gd name="connsiteX10" fmla="*/ 3876486 w 4353054"/>
              <a:gd name="connsiteY10" fmla="*/ 4183285 h 4353291"/>
              <a:gd name="connsiteX11" fmla="*/ 4182810 w 4353054"/>
              <a:gd name="connsiteY11" fmla="*/ 4183285 h 4353291"/>
              <a:gd name="connsiteX12" fmla="*/ 4182817 w 4353054"/>
              <a:gd name="connsiteY12" fmla="*/ 4183277 h 4353291"/>
              <a:gd name="connsiteX13" fmla="*/ 4182810 w 4353054"/>
              <a:gd name="connsiteY13" fmla="*/ 3876961 h 4353291"/>
              <a:gd name="connsiteX14" fmla="*/ 3150871 w 4353054"/>
              <a:gd name="connsiteY14" fmla="*/ 2845022 h 4353291"/>
              <a:gd name="connsiteX15" fmla="*/ 3112485 w 4353054"/>
              <a:gd name="connsiteY15" fmla="*/ 2829125 h 4353291"/>
              <a:gd name="connsiteX16" fmla="*/ 3944018 w 4353054"/>
              <a:gd name="connsiteY16" fmla="*/ 1410842 h 4353291"/>
              <a:gd name="connsiteX17" fmla="*/ 3776950 w 4353054"/>
              <a:gd name="connsiteY17" fmla="*/ 1577910 h 4353291"/>
              <a:gd name="connsiteX18" fmla="*/ 3944018 w 4353054"/>
              <a:gd name="connsiteY18" fmla="*/ 1744979 h 4353291"/>
              <a:gd name="connsiteX19" fmla="*/ 4111087 w 4353054"/>
              <a:gd name="connsiteY19" fmla="*/ 1577910 h 4353291"/>
              <a:gd name="connsiteX20" fmla="*/ 4111087 w 4353054"/>
              <a:gd name="connsiteY20" fmla="*/ 1577625 h 4353291"/>
              <a:gd name="connsiteX21" fmla="*/ 3944114 w 4353054"/>
              <a:gd name="connsiteY21" fmla="*/ 1410842 h 4353291"/>
              <a:gd name="connsiteX22" fmla="*/ 3944018 w 4353054"/>
              <a:gd name="connsiteY22" fmla="*/ 1410842 h 4353291"/>
              <a:gd name="connsiteX23" fmla="*/ 1391836 w 4353054"/>
              <a:gd name="connsiteY23" fmla="*/ 1015837 h 4353291"/>
              <a:gd name="connsiteX24" fmla="*/ 1634301 w 4353054"/>
              <a:gd name="connsiteY24" fmla="*/ 1137475 h 4353291"/>
              <a:gd name="connsiteX25" fmla="*/ 1628919 w 4353054"/>
              <a:gd name="connsiteY25" fmla="*/ 1212484 h 4353291"/>
              <a:gd name="connsiteX26" fmla="*/ 1553910 w 4353054"/>
              <a:gd name="connsiteY26" fmla="*/ 1207102 h 4353291"/>
              <a:gd name="connsiteX27" fmla="*/ 1366267 w 4353054"/>
              <a:gd name="connsiteY27" fmla="*/ 1121377 h 4353291"/>
              <a:gd name="connsiteX28" fmla="*/ 1118618 w 4353054"/>
              <a:gd name="connsiteY28" fmla="*/ 1368551 h 4353291"/>
              <a:gd name="connsiteX29" fmla="*/ 1365791 w 4353054"/>
              <a:gd name="connsiteY29" fmla="*/ 1616677 h 4353291"/>
              <a:gd name="connsiteX30" fmla="*/ 1613917 w 4353054"/>
              <a:gd name="connsiteY30" fmla="*/ 1369504 h 4353291"/>
              <a:gd name="connsiteX31" fmla="*/ 1613919 w 4353054"/>
              <a:gd name="connsiteY31" fmla="*/ 1368930 h 4353291"/>
              <a:gd name="connsiteX32" fmla="*/ 1667543 w 4353054"/>
              <a:gd name="connsiteY32" fmla="*/ 1316259 h 4353291"/>
              <a:gd name="connsiteX33" fmla="*/ 1685164 w 4353054"/>
              <a:gd name="connsiteY33" fmla="*/ 1319497 h 4353291"/>
              <a:gd name="connsiteX34" fmla="*/ 2398968 w 4353054"/>
              <a:gd name="connsiteY34" fmla="*/ 1326165 h 4353291"/>
              <a:gd name="connsiteX35" fmla="*/ 2449658 w 4353054"/>
              <a:gd name="connsiteY35" fmla="*/ 1377402 h 4353291"/>
              <a:gd name="connsiteX36" fmla="*/ 2398396 w 4353054"/>
              <a:gd name="connsiteY36" fmla="*/ 1432559 h 4353291"/>
              <a:gd name="connsiteX37" fmla="*/ 2397825 w 4353054"/>
              <a:gd name="connsiteY37" fmla="*/ 1432559 h 4353291"/>
              <a:gd name="connsiteX38" fmla="*/ 1716121 w 4353054"/>
              <a:gd name="connsiteY38" fmla="*/ 1426177 h 4353291"/>
              <a:gd name="connsiteX39" fmla="*/ 1424656 w 4353054"/>
              <a:gd name="connsiteY39" fmla="*/ 1718976 h 4353291"/>
              <a:gd name="connsiteX40" fmla="*/ 1419417 w 4353054"/>
              <a:gd name="connsiteY40" fmla="*/ 2332481 h 4353291"/>
              <a:gd name="connsiteX41" fmla="*/ 1366267 w 4353054"/>
              <a:gd name="connsiteY41" fmla="*/ 2385059 h 4353291"/>
              <a:gd name="connsiteX42" fmla="*/ 1365601 w 4353054"/>
              <a:gd name="connsiteY42" fmla="*/ 2385059 h 4353291"/>
              <a:gd name="connsiteX43" fmla="*/ 1313023 w 4353054"/>
              <a:gd name="connsiteY43" fmla="*/ 2331243 h 4353291"/>
              <a:gd name="connsiteX44" fmla="*/ 1318261 w 4353054"/>
              <a:gd name="connsiteY44" fmla="*/ 1720500 h 4353291"/>
              <a:gd name="connsiteX45" fmla="*/ 1098177 w 4353054"/>
              <a:gd name="connsiteY45" fmla="*/ 1601199 h 4353291"/>
              <a:gd name="connsiteX46" fmla="*/ 1134377 w 4353054"/>
              <a:gd name="connsiteY46" fmla="*/ 1101275 h 4353291"/>
              <a:gd name="connsiteX47" fmla="*/ 1391836 w 4353054"/>
              <a:gd name="connsiteY47" fmla="*/ 1015837 h 4353291"/>
              <a:gd name="connsiteX48" fmla="*/ 827797 w 4353054"/>
              <a:gd name="connsiteY48" fmla="*/ 665683 h 4353291"/>
              <a:gd name="connsiteX49" fmla="*/ 864300 w 4353054"/>
              <a:gd name="connsiteY49" fmla="*/ 683704 h 4353291"/>
              <a:gd name="connsiteX50" fmla="*/ 859347 w 4353054"/>
              <a:gd name="connsiteY50" fmla="*/ 758761 h 4353291"/>
              <a:gd name="connsiteX51" fmla="*/ 842869 w 4353054"/>
              <a:gd name="connsiteY51" fmla="*/ 773525 h 4353291"/>
              <a:gd name="connsiteX52" fmla="*/ 767717 w 4353054"/>
              <a:gd name="connsiteY52" fmla="*/ 770096 h 4353291"/>
              <a:gd name="connsiteX53" fmla="*/ 771146 w 4353054"/>
              <a:gd name="connsiteY53" fmla="*/ 694944 h 4353291"/>
              <a:gd name="connsiteX54" fmla="*/ 789243 w 4353054"/>
              <a:gd name="connsiteY54" fmla="*/ 678751 h 4353291"/>
              <a:gd name="connsiteX55" fmla="*/ 827797 w 4353054"/>
              <a:gd name="connsiteY55" fmla="*/ 665683 h 4353291"/>
              <a:gd name="connsiteX56" fmla="*/ 3944018 w 4353054"/>
              <a:gd name="connsiteY56" fmla="*/ 452246 h 4353291"/>
              <a:gd name="connsiteX57" fmla="*/ 3944685 w 4353054"/>
              <a:gd name="connsiteY57" fmla="*/ 452246 h 4353291"/>
              <a:gd name="connsiteX58" fmla="*/ 3944691 w 4353054"/>
              <a:gd name="connsiteY58" fmla="*/ 452246 h 4353291"/>
              <a:gd name="connsiteX59" fmla="*/ 3997263 w 4353054"/>
              <a:gd name="connsiteY59" fmla="*/ 505967 h 4353291"/>
              <a:gd name="connsiteX60" fmla="*/ 3988405 w 4353054"/>
              <a:gd name="connsiteY60" fmla="*/ 1308448 h 4353291"/>
              <a:gd name="connsiteX61" fmla="*/ 4212701 w 4353054"/>
              <a:gd name="connsiteY61" fmla="*/ 1527278 h 4353291"/>
              <a:gd name="connsiteX62" fmla="*/ 3995043 w 4353054"/>
              <a:gd name="connsiteY62" fmla="*/ 1846622 h 4353291"/>
              <a:gd name="connsiteX63" fmla="*/ 3675699 w 4353054"/>
              <a:gd name="connsiteY63" fmla="*/ 1628964 h 4353291"/>
              <a:gd name="connsiteX64" fmla="*/ 3386710 w 4353054"/>
              <a:gd name="connsiteY64" fmla="*/ 1627155 h 4353291"/>
              <a:gd name="connsiteX65" fmla="*/ 3336059 w 4353054"/>
              <a:gd name="connsiteY65" fmla="*/ 1575865 h 4353291"/>
              <a:gd name="connsiteX66" fmla="*/ 3387377 w 4353054"/>
              <a:gd name="connsiteY66" fmla="*/ 1520760 h 4353291"/>
              <a:gd name="connsiteX67" fmla="*/ 3676366 w 4353054"/>
              <a:gd name="connsiteY67" fmla="*/ 1522666 h 4353291"/>
              <a:gd name="connsiteX68" fmla="*/ 3882010 w 4353054"/>
              <a:gd name="connsiteY68" fmla="*/ 1311877 h 4353291"/>
              <a:gd name="connsiteX69" fmla="*/ 3890869 w 4353054"/>
              <a:gd name="connsiteY69" fmla="*/ 504824 h 4353291"/>
              <a:gd name="connsiteX70" fmla="*/ 3944018 w 4353054"/>
              <a:gd name="connsiteY70" fmla="*/ 452246 h 4353291"/>
              <a:gd name="connsiteX71" fmla="*/ 1615567 w 4353054"/>
              <a:gd name="connsiteY71" fmla="*/ 389984 h 4353291"/>
              <a:gd name="connsiteX72" fmla="*/ 2141726 w 4353054"/>
              <a:gd name="connsiteY72" fmla="*/ 542692 h 4353291"/>
              <a:gd name="connsiteX73" fmla="*/ 2579347 w 4353054"/>
              <a:gd name="connsiteY73" fmla="*/ 2141968 h 4353291"/>
              <a:gd name="connsiteX74" fmla="*/ 980072 w 4353054"/>
              <a:gd name="connsiteY74" fmla="*/ 2579589 h 4353291"/>
              <a:gd name="connsiteX75" fmla="*/ 542450 w 4353054"/>
              <a:gd name="connsiteY75" fmla="*/ 980313 h 4353291"/>
              <a:gd name="connsiteX76" fmla="*/ 615031 w 4353054"/>
              <a:gd name="connsiteY76" fmla="*/ 960596 h 4353291"/>
              <a:gd name="connsiteX77" fmla="*/ 615035 w 4353054"/>
              <a:gd name="connsiteY77" fmla="*/ 960599 h 4353291"/>
              <a:gd name="connsiteX78" fmla="*/ 634748 w 4353054"/>
              <a:gd name="connsiteY78" fmla="*/ 1033272 h 4353291"/>
              <a:gd name="connsiteX79" fmla="*/ 494829 w 4353054"/>
              <a:gd name="connsiteY79" fmla="*/ 1561436 h 4353291"/>
              <a:gd name="connsiteX80" fmla="*/ 1561632 w 4353054"/>
              <a:gd name="connsiteY80" fmla="*/ 2628233 h 4353291"/>
              <a:gd name="connsiteX81" fmla="*/ 2628429 w 4353054"/>
              <a:gd name="connsiteY81" fmla="*/ 1561430 h 4353291"/>
              <a:gd name="connsiteX82" fmla="*/ 1561625 w 4353054"/>
              <a:gd name="connsiteY82" fmla="*/ 494633 h 4353291"/>
              <a:gd name="connsiteX83" fmla="*/ 1121380 w 4353054"/>
              <a:gd name="connsiteY83" fmla="*/ 589883 h 4353291"/>
              <a:gd name="connsiteX84" fmla="*/ 1050990 w 4353054"/>
              <a:gd name="connsiteY84" fmla="*/ 563404 h 4353291"/>
              <a:gd name="connsiteX85" fmla="*/ 1077470 w 4353054"/>
              <a:gd name="connsiteY85" fmla="*/ 493014 h 4353291"/>
              <a:gd name="connsiteX86" fmla="*/ 1615567 w 4353054"/>
              <a:gd name="connsiteY86" fmla="*/ 389984 h 4353291"/>
              <a:gd name="connsiteX87" fmla="*/ 1562101 w 4353054"/>
              <a:gd name="connsiteY87" fmla="*/ 0 h 4353291"/>
              <a:gd name="connsiteX88" fmla="*/ 3124201 w 4353054"/>
              <a:gd name="connsiteY88" fmla="*/ 1562100 h 4353291"/>
              <a:gd name="connsiteX89" fmla="*/ 2603755 w 4353054"/>
              <a:gd name="connsiteY89" fmla="*/ 2725293 h 4353291"/>
              <a:gd name="connsiteX90" fmla="*/ 2823592 w 4353054"/>
              <a:gd name="connsiteY90" fmla="*/ 2945130 h 4353291"/>
              <a:gd name="connsiteX91" fmla="*/ 2944655 w 4353054"/>
              <a:gd name="connsiteY91" fmla="*/ 2823972 h 4353291"/>
              <a:gd name="connsiteX92" fmla="*/ 2821783 w 4353054"/>
              <a:gd name="connsiteY92" fmla="*/ 2701290 h 4353291"/>
              <a:gd name="connsiteX93" fmla="*/ 2821735 w 4353054"/>
              <a:gd name="connsiteY93" fmla="*/ 2626090 h 4353291"/>
              <a:gd name="connsiteX94" fmla="*/ 2896935 w 4353054"/>
              <a:gd name="connsiteY94" fmla="*/ 2626043 h 4353291"/>
              <a:gd name="connsiteX95" fmla="*/ 3021807 w 4353054"/>
              <a:gd name="connsiteY95" fmla="*/ 2750820 h 4353291"/>
              <a:gd name="connsiteX96" fmla="*/ 3226119 w 4353054"/>
              <a:gd name="connsiteY96" fmla="*/ 2769870 h 4353291"/>
              <a:gd name="connsiteX97" fmla="*/ 4258533 w 4353054"/>
              <a:gd name="connsiteY97" fmla="*/ 3801808 h 4353291"/>
              <a:gd name="connsiteX98" fmla="*/ 4258295 w 4353054"/>
              <a:gd name="connsiteY98" fmla="*/ 4258770 h 4353291"/>
              <a:gd name="connsiteX99" fmla="*/ 3801333 w 4353054"/>
              <a:gd name="connsiteY99" fmla="*/ 4258532 h 4353291"/>
              <a:gd name="connsiteX100" fmla="*/ 2770633 w 4353054"/>
              <a:gd name="connsiteY100" fmla="*/ 3226594 h 4353291"/>
              <a:gd name="connsiteX101" fmla="*/ 2751583 w 4353054"/>
              <a:gd name="connsiteY101" fmla="*/ 3022378 h 4353291"/>
              <a:gd name="connsiteX102" fmla="*/ 2522983 w 4353054"/>
              <a:gd name="connsiteY102" fmla="*/ 2793778 h 4353291"/>
              <a:gd name="connsiteX103" fmla="*/ 1562577 w 4353054"/>
              <a:gd name="connsiteY103" fmla="*/ 3124581 h 4353291"/>
              <a:gd name="connsiteX104" fmla="*/ 1496474 w 4353054"/>
              <a:gd name="connsiteY104" fmla="*/ 3123057 h 4353291"/>
              <a:gd name="connsiteX105" fmla="*/ 1493426 w 4353054"/>
              <a:gd name="connsiteY105" fmla="*/ 3422714 h 4353291"/>
              <a:gd name="connsiteX106" fmla="*/ 1712397 w 4353054"/>
              <a:gd name="connsiteY106" fmla="*/ 3640641 h 4353291"/>
              <a:gd name="connsiteX107" fmla="*/ 1494710 w 4353054"/>
              <a:gd name="connsiteY107" fmla="*/ 3959965 h 4353291"/>
              <a:gd name="connsiteX108" fmla="*/ 1175386 w 4353054"/>
              <a:gd name="connsiteY108" fmla="*/ 3742277 h 4353291"/>
              <a:gd name="connsiteX109" fmla="*/ 354712 w 4353054"/>
              <a:gd name="connsiteY109" fmla="*/ 3734562 h 4353291"/>
              <a:gd name="connsiteX110" fmla="*/ 301563 w 4353054"/>
              <a:gd name="connsiteY110" fmla="*/ 3681413 h 4353291"/>
              <a:gd name="connsiteX111" fmla="*/ 354712 w 4353054"/>
              <a:gd name="connsiteY111" fmla="*/ 3628263 h 4353291"/>
              <a:gd name="connsiteX112" fmla="*/ 1175196 w 4353054"/>
              <a:gd name="connsiteY112" fmla="*/ 3635883 h 4353291"/>
              <a:gd name="connsiteX113" fmla="*/ 1386079 w 4353054"/>
              <a:gd name="connsiteY113" fmla="*/ 3424047 h 4353291"/>
              <a:gd name="connsiteX114" fmla="*/ 1389699 w 4353054"/>
              <a:gd name="connsiteY114" fmla="*/ 3076956 h 4353291"/>
              <a:gd name="connsiteX115" fmla="*/ 1388651 w 4353054"/>
              <a:gd name="connsiteY115" fmla="*/ 3062574 h 4353291"/>
              <a:gd name="connsiteX116" fmla="*/ 1388654 w 4353054"/>
              <a:gd name="connsiteY116" fmla="*/ 3062536 h 4353291"/>
              <a:gd name="connsiteX117" fmla="*/ 1445801 w 4353054"/>
              <a:gd name="connsiteY117" fmla="*/ 3013710 h 4353291"/>
              <a:gd name="connsiteX118" fmla="*/ 1561625 w 4353054"/>
              <a:gd name="connsiteY118" fmla="*/ 3018282 h 4353291"/>
              <a:gd name="connsiteX119" fmla="*/ 3017807 w 4353054"/>
              <a:gd name="connsiteY119" fmla="*/ 1561910 h 4353291"/>
              <a:gd name="connsiteX120" fmla="*/ 1561625 w 4353054"/>
              <a:gd name="connsiteY120" fmla="*/ 105823 h 4353291"/>
              <a:gd name="connsiteX121" fmla="*/ 105538 w 4353054"/>
              <a:gd name="connsiteY121" fmla="*/ 1561910 h 4353291"/>
              <a:gd name="connsiteX122" fmla="*/ 1098233 w 4353054"/>
              <a:gd name="connsiteY122" fmla="*/ 2943035 h 4353291"/>
              <a:gd name="connsiteX123" fmla="*/ 1098973 w 4353054"/>
              <a:gd name="connsiteY123" fmla="*/ 2943283 h 4353291"/>
              <a:gd name="connsiteX124" fmla="*/ 1131959 w 4353054"/>
              <a:gd name="connsiteY124" fmla="*/ 3010823 h 4353291"/>
              <a:gd name="connsiteX125" fmla="*/ 1064420 w 4353054"/>
              <a:gd name="connsiteY125" fmla="*/ 3043809 h 4353291"/>
              <a:gd name="connsiteX126" fmla="*/ 1 w 4353054"/>
              <a:gd name="connsiteY126" fmla="*/ 1562100 h 4353291"/>
              <a:gd name="connsiteX127" fmla="*/ 1562101 w 4353054"/>
              <a:gd name="connsiteY127" fmla="*/ 0 h 4353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4353054" h="4353291">
                <a:moveTo>
                  <a:pt x="1442848" y="3524440"/>
                </a:moveTo>
                <a:cubicBezTo>
                  <a:pt x="1350579" y="3524440"/>
                  <a:pt x="1275780" y="3599240"/>
                  <a:pt x="1275780" y="3691509"/>
                </a:cubicBezTo>
                <a:cubicBezTo>
                  <a:pt x="1275780" y="3783778"/>
                  <a:pt x="1350579" y="3858578"/>
                  <a:pt x="1442848" y="3858578"/>
                </a:cubicBezTo>
                <a:cubicBezTo>
                  <a:pt x="1535117" y="3858578"/>
                  <a:pt x="1609917" y="3783778"/>
                  <a:pt x="1609917" y="3691509"/>
                </a:cubicBezTo>
                <a:cubicBezTo>
                  <a:pt x="1609917" y="3599277"/>
                  <a:pt x="1535176" y="3524493"/>
                  <a:pt x="1442943" y="3524440"/>
                </a:cubicBezTo>
                <a:cubicBezTo>
                  <a:pt x="1442912" y="3524440"/>
                  <a:pt x="1442880" y="3524440"/>
                  <a:pt x="1442848" y="3524440"/>
                </a:cubicBezTo>
                <a:close/>
                <a:moveTo>
                  <a:pt x="3112485" y="2829125"/>
                </a:moveTo>
                <a:cubicBezTo>
                  <a:pt x="3098593" y="2829125"/>
                  <a:pt x="3084700" y="2834424"/>
                  <a:pt x="3074100" y="2845022"/>
                </a:cubicBezTo>
                <a:lnTo>
                  <a:pt x="2844547" y="3074575"/>
                </a:lnTo>
                <a:cubicBezTo>
                  <a:pt x="2823403" y="3095798"/>
                  <a:pt x="2823403" y="3130123"/>
                  <a:pt x="2844547" y="3151346"/>
                </a:cubicBezTo>
                <a:lnTo>
                  <a:pt x="3876486" y="4183285"/>
                </a:lnTo>
                <a:cubicBezTo>
                  <a:pt x="3961117" y="4267772"/>
                  <a:pt x="4098178" y="4267772"/>
                  <a:pt x="4182810" y="4183285"/>
                </a:cubicBezTo>
                <a:cubicBezTo>
                  <a:pt x="4182812" y="4183282"/>
                  <a:pt x="4182815" y="4183280"/>
                  <a:pt x="4182817" y="4183277"/>
                </a:cubicBezTo>
                <a:cubicBezTo>
                  <a:pt x="4267402" y="4098688"/>
                  <a:pt x="4267399" y="3961546"/>
                  <a:pt x="4182810" y="3876961"/>
                </a:cubicBezTo>
                <a:lnTo>
                  <a:pt x="3150871" y="2845022"/>
                </a:lnTo>
                <a:cubicBezTo>
                  <a:pt x="3140270" y="2834424"/>
                  <a:pt x="3126378" y="2829125"/>
                  <a:pt x="3112485" y="2829125"/>
                </a:cubicBezTo>
                <a:close/>
                <a:moveTo>
                  <a:pt x="3944018" y="1410842"/>
                </a:moveTo>
                <a:cubicBezTo>
                  <a:pt x="3851749" y="1410842"/>
                  <a:pt x="3776950" y="1485641"/>
                  <a:pt x="3776950" y="1577910"/>
                </a:cubicBezTo>
                <a:cubicBezTo>
                  <a:pt x="3776950" y="1670180"/>
                  <a:pt x="3851749" y="1744979"/>
                  <a:pt x="3944018" y="1744979"/>
                </a:cubicBezTo>
                <a:cubicBezTo>
                  <a:pt x="4036288" y="1744979"/>
                  <a:pt x="4111087" y="1670180"/>
                  <a:pt x="4111087" y="1577910"/>
                </a:cubicBezTo>
                <a:lnTo>
                  <a:pt x="4111087" y="1577625"/>
                </a:lnTo>
                <a:cubicBezTo>
                  <a:pt x="4110929" y="1485504"/>
                  <a:pt x="4036234" y="1410894"/>
                  <a:pt x="3944114" y="1410842"/>
                </a:cubicBezTo>
                <a:cubicBezTo>
                  <a:pt x="3944082" y="1410842"/>
                  <a:pt x="3944050" y="1410842"/>
                  <a:pt x="3944018" y="1410842"/>
                </a:cubicBezTo>
                <a:close/>
                <a:moveTo>
                  <a:pt x="1391836" y="1015837"/>
                </a:moveTo>
                <a:cubicBezTo>
                  <a:pt x="1482304" y="1022388"/>
                  <a:pt x="1570274" y="1063452"/>
                  <a:pt x="1634301" y="1137475"/>
                </a:cubicBezTo>
                <a:cubicBezTo>
                  <a:pt x="1653528" y="1159674"/>
                  <a:pt x="1651119" y="1193257"/>
                  <a:pt x="1628919" y="1212484"/>
                </a:cubicBezTo>
                <a:cubicBezTo>
                  <a:pt x="1606720" y="1231711"/>
                  <a:pt x="1573137" y="1229302"/>
                  <a:pt x="1553910" y="1207102"/>
                </a:cubicBezTo>
                <a:cubicBezTo>
                  <a:pt x="1506753" y="1152668"/>
                  <a:pt x="1438287" y="1121389"/>
                  <a:pt x="1366267" y="1121377"/>
                </a:cubicBezTo>
                <a:cubicBezTo>
                  <a:pt x="1229680" y="1121378"/>
                  <a:pt x="1118881" y="1231964"/>
                  <a:pt x="1118618" y="1368551"/>
                </a:cubicBezTo>
                <a:cubicBezTo>
                  <a:pt x="1118355" y="1505324"/>
                  <a:pt x="1229018" y="1616414"/>
                  <a:pt x="1365791" y="1616677"/>
                </a:cubicBezTo>
                <a:cubicBezTo>
                  <a:pt x="1502564" y="1616940"/>
                  <a:pt x="1613654" y="1506277"/>
                  <a:pt x="1613917" y="1369504"/>
                </a:cubicBezTo>
                <a:cubicBezTo>
                  <a:pt x="1613917" y="1369313"/>
                  <a:pt x="1613917" y="1369121"/>
                  <a:pt x="1613919" y="1368930"/>
                </a:cubicBezTo>
                <a:cubicBezTo>
                  <a:pt x="1614182" y="1339577"/>
                  <a:pt x="1638191" y="1315996"/>
                  <a:pt x="1667543" y="1316259"/>
                </a:cubicBezTo>
                <a:cubicBezTo>
                  <a:pt x="1673561" y="1316303"/>
                  <a:pt x="1679524" y="1317399"/>
                  <a:pt x="1685164" y="1319497"/>
                </a:cubicBezTo>
                <a:lnTo>
                  <a:pt x="2398968" y="1326165"/>
                </a:lnTo>
                <a:cubicBezTo>
                  <a:pt x="2426613" y="1327474"/>
                  <a:pt x="2448645" y="1349745"/>
                  <a:pt x="2449658" y="1377402"/>
                </a:cubicBezTo>
                <a:cubicBezTo>
                  <a:pt x="2450733" y="1406789"/>
                  <a:pt x="2427783" y="1431484"/>
                  <a:pt x="2398396" y="1432559"/>
                </a:cubicBezTo>
                <a:lnTo>
                  <a:pt x="2397825" y="1432559"/>
                </a:lnTo>
                <a:lnTo>
                  <a:pt x="1716121" y="1426177"/>
                </a:lnTo>
                <a:cubicBezTo>
                  <a:pt x="1691502" y="1576026"/>
                  <a:pt x="1574390" y="1693674"/>
                  <a:pt x="1424656" y="1718976"/>
                </a:cubicBezTo>
                <a:lnTo>
                  <a:pt x="1419417" y="2332481"/>
                </a:lnTo>
                <a:cubicBezTo>
                  <a:pt x="1419052" y="2361590"/>
                  <a:pt x="1395378" y="2385010"/>
                  <a:pt x="1366267" y="2385059"/>
                </a:cubicBezTo>
                <a:lnTo>
                  <a:pt x="1365601" y="2385059"/>
                </a:lnTo>
                <a:cubicBezTo>
                  <a:pt x="1336231" y="2384693"/>
                  <a:pt x="1312705" y="2360613"/>
                  <a:pt x="1313023" y="2331243"/>
                </a:cubicBezTo>
                <a:lnTo>
                  <a:pt x="1318261" y="1720500"/>
                </a:lnTo>
                <a:cubicBezTo>
                  <a:pt x="1232831" y="1708828"/>
                  <a:pt x="1154585" y="1666413"/>
                  <a:pt x="1098177" y="1601199"/>
                </a:cubicBezTo>
                <a:cubicBezTo>
                  <a:pt x="970123" y="1453153"/>
                  <a:pt x="986330" y="1229329"/>
                  <a:pt x="1134377" y="1101275"/>
                </a:cubicBezTo>
                <a:cubicBezTo>
                  <a:pt x="1208400" y="1037248"/>
                  <a:pt x="1301367" y="1009286"/>
                  <a:pt x="1391836" y="1015837"/>
                </a:cubicBezTo>
                <a:close/>
                <a:moveTo>
                  <a:pt x="827797" y="665683"/>
                </a:moveTo>
                <a:cubicBezTo>
                  <a:pt x="841380" y="666579"/>
                  <a:pt x="854620" y="672657"/>
                  <a:pt x="864300" y="683704"/>
                </a:cubicBezTo>
                <a:cubicBezTo>
                  <a:pt x="883659" y="705799"/>
                  <a:pt x="881441" y="739403"/>
                  <a:pt x="859347" y="758761"/>
                </a:cubicBezTo>
                <a:cubicBezTo>
                  <a:pt x="853727" y="764000"/>
                  <a:pt x="848298" y="768572"/>
                  <a:pt x="842869" y="773525"/>
                </a:cubicBezTo>
                <a:cubicBezTo>
                  <a:pt x="821169" y="793331"/>
                  <a:pt x="787523" y="791796"/>
                  <a:pt x="767717" y="770096"/>
                </a:cubicBezTo>
                <a:cubicBezTo>
                  <a:pt x="747911" y="748397"/>
                  <a:pt x="749446" y="714750"/>
                  <a:pt x="771146" y="694944"/>
                </a:cubicBezTo>
                <a:cubicBezTo>
                  <a:pt x="777146" y="689419"/>
                  <a:pt x="783242" y="684085"/>
                  <a:pt x="789243" y="678751"/>
                </a:cubicBezTo>
                <a:cubicBezTo>
                  <a:pt x="800290" y="669072"/>
                  <a:pt x="814214" y="664787"/>
                  <a:pt x="827797" y="665683"/>
                </a:cubicBezTo>
                <a:close/>
                <a:moveTo>
                  <a:pt x="3944018" y="452246"/>
                </a:moveTo>
                <a:lnTo>
                  <a:pt x="3944685" y="452246"/>
                </a:lnTo>
                <a:cubicBezTo>
                  <a:pt x="3944687" y="452246"/>
                  <a:pt x="3944689" y="452246"/>
                  <a:pt x="3944691" y="452246"/>
                </a:cubicBezTo>
                <a:cubicBezTo>
                  <a:pt x="3974043" y="452563"/>
                  <a:pt x="3997580" y="476615"/>
                  <a:pt x="3997263" y="505967"/>
                </a:cubicBezTo>
                <a:lnTo>
                  <a:pt x="3988405" y="1308448"/>
                </a:lnTo>
                <a:cubicBezTo>
                  <a:pt x="4101720" y="1327023"/>
                  <a:pt x="4191337" y="1414455"/>
                  <a:pt x="4212701" y="1527278"/>
                </a:cubicBezTo>
                <a:cubicBezTo>
                  <a:pt x="4240780" y="1675567"/>
                  <a:pt x="4143332" y="1818542"/>
                  <a:pt x="3995043" y="1846622"/>
                </a:cubicBezTo>
                <a:cubicBezTo>
                  <a:pt x="3846754" y="1874702"/>
                  <a:pt x="3703778" y="1777253"/>
                  <a:pt x="3675699" y="1628964"/>
                </a:cubicBezTo>
                <a:lnTo>
                  <a:pt x="3386710" y="1627155"/>
                </a:lnTo>
                <a:cubicBezTo>
                  <a:pt x="3359061" y="1625824"/>
                  <a:pt x="3337044" y="1603529"/>
                  <a:pt x="3336059" y="1575865"/>
                </a:cubicBezTo>
                <a:cubicBezTo>
                  <a:pt x="3335014" y="1546477"/>
                  <a:pt x="3357989" y="1521806"/>
                  <a:pt x="3387377" y="1520760"/>
                </a:cubicBezTo>
                <a:lnTo>
                  <a:pt x="3676366" y="1522666"/>
                </a:lnTo>
                <a:cubicBezTo>
                  <a:pt x="3698107" y="1418400"/>
                  <a:pt x="3778313" y="1336188"/>
                  <a:pt x="3882010" y="1311877"/>
                </a:cubicBezTo>
                <a:lnTo>
                  <a:pt x="3890869" y="504824"/>
                </a:lnTo>
                <a:cubicBezTo>
                  <a:pt x="3891182" y="475694"/>
                  <a:pt x="3914886" y="452244"/>
                  <a:pt x="3944018" y="452246"/>
                </a:cubicBezTo>
                <a:close/>
                <a:moveTo>
                  <a:pt x="1615567" y="389984"/>
                </a:moveTo>
                <a:cubicBezTo>
                  <a:pt x="1798064" y="398502"/>
                  <a:pt x="1978571" y="449644"/>
                  <a:pt x="2141726" y="542692"/>
                </a:cubicBezTo>
                <a:cubicBezTo>
                  <a:pt x="2704200" y="863474"/>
                  <a:pt x="2900129" y="1579494"/>
                  <a:pt x="2579347" y="2141968"/>
                </a:cubicBezTo>
                <a:cubicBezTo>
                  <a:pt x="2258565" y="2704441"/>
                  <a:pt x="1542545" y="2900371"/>
                  <a:pt x="980072" y="2579589"/>
                </a:cubicBezTo>
                <a:cubicBezTo>
                  <a:pt x="417598" y="2258806"/>
                  <a:pt x="221668" y="1542787"/>
                  <a:pt x="542450" y="980313"/>
                </a:cubicBezTo>
                <a:cubicBezTo>
                  <a:pt x="557071" y="954855"/>
                  <a:pt x="589539" y="946035"/>
                  <a:pt x="615031" y="960596"/>
                </a:cubicBezTo>
                <a:cubicBezTo>
                  <a:pt x="615032" y="960597"/>
                  <a:pt x="615034" y="960598"/>
                  <a:pt x="615035" y="960599"/>
                </a:cubicBezTo>
                <a:cubicBezTo>
                  <a:pt x="640547" y="975223"/>
                  <a:pt x="649372" y="1007760"/>
                  <a:pt x="634748" y="1033272"/>
                </a:cubicBezTo>
                <a:cubicBezTo>
                  <a:pt x="543049" y="1194196"/>
                  <a:pt x="494828" y="1376221"/>
                  <a:pt x="494829" y="1561436"/>
                </a:cubicBezTo>
                <a:cubicBezTo>
                  <a:pt x="494830" y="2150614"/>
                  <a:pt x="972454" y="2628235"/>
                  <a:pt x="1561632" y="2628233"/>
                </a:cubicBezTo>
                <a:cubicBezTo>
                  <a:pt x="2150809" y="2628232"/>
                  <a:pt x="2628430" y="2150608"/>
                  <a:pt x="2628429" y="1561430"/>
                </a:cubicBezTo>
                <a:cubicBezTo>
                  <a:pt x="2628427" y="972253"/>
                  <a:pt x="2150803" y="494632"/>
                  <a:pt x="1561625" y="494633"/>
                </a:cubicBezTo>
                <a:cubicBezTo>
                  <a:pt x="1409739" y="494392"/>
                  <a:pt x="1259583" y="526879"/>
                  <a:pt x="1121380" y="589883"/>
                </a:cubicBezTo>
                <a:cubicBezTo>
                  <a:pt x="1094630" y="602009"/>
                  <a:pt x="1063116" y="590153"/>
                  <a:pt x="1050990" y="563404"/>
                </a:cubicBezTo>
                <a:cubicBezTo>
                  <a:pt x="1038865" y="536654"/>
                  <a:pt x="1050720" y="505139"/>
                  <a:pt x="1077470" y="493014"/>
                </a:cubicBezTo>
                <a:cubicBezTo>
                  <a:pt x="1248583" y="415569"/>
                  <a:pt x="1433070" y="381464"/>
                  <a:pt x="1615567" y="389984"/>
                </a:cubicBezTo>
                <a:close/>
                <a:moveTo>
                  <a:pt x="1562101" y="0"/>
                </a:moveTo>
                <a:cubicBezTo>
                  <a:pt x="2423256" y="0"/>
                  <a:pt x="3124201" y="700564"/>
                  <a:pt x="3124201" y="1562100"/>
                </a:cubicBezTo>
                <a:cubicBezTo>
                  <a:pt x="3124370" y="2006273"/>
                  <a:pt x="2935041" y="2429422"/>
                  <a:pt x="2603755" y="2725293"/>
                </a:cubicBezTo>
                <a:lnTo>
                  <a:pt x="2823592" y="2945130"/>
                </a:lnTo>
                <a:lnTo>
                  <a:pt x="2944655" y="2823972"/>
                </a:lnTo>
                <a:lnTo>
                  <a:pt x="2821783" y="2701290"/>
                </a:lnTo>
                <a:cubicBezTo>
                  <a:pt x="2801004" y="2680538"/>
                  <a:pt x="2800982" y="2646869"/>
                  <a:pt x="2821735" y="2626090"/>
                </a:cubicBezTo>
                <a:cubicBezTo>
                  <a:pt x="2842487" y="2605311"/>
                  <a:pt x="2876156" y="2605290"/>
                  <a:pt x="2896935" y="2626043"/>
                </a:cubicBezTo>
                <a:lnTo>
                  <a:pt x="3021807" y="2750820"/>
                </a:lnTo>
                <a:cubicBezTo>
                  <a:pt x="3085617" y="2707159"/>
                  <a:pt x="3171481" y="2715165"/>
                  <a:pt x="3226119" y="2769870"/>
                </a:cubicBezTo>
                <a:lnTo>
                  <a:pt x="4258533" y="3801808"/>
                </a:lnTo>
                <a:cubicBezTo>
                  <a:pt x="4384654" y="3928061"/>
                  <a:pt x="4384548" y="4132650"/>
                  <a:pt x="4258295" y="4258770"/>
                </a:cubicBezTo>
                <a:cubicBezTo>
                  <a:pt x="4132043" y="4384891"/>
                  <a:pt x="3927454" y="4384785"/>
                  <a:pt x="3801333" y="4258532"/>
                </a:cubicBezTo>
                <a:lnTo>
                  <a:pt x="2770633" y="3226594"/>
                </a:lnTo>
                <a:cubicBezTo>
                  <a:pt x="2716052" y="3171935"/>
                  <a:pt x="2708054" y="3086188"/>
                  <a:pt x="2751583" y="3022378"/>
                </a:cubicBezTo>
                <a:lnTo>
                  <a:pt x="2522983" y="2793778"/>
                </a:lnTo>
                <a:cubicBezTo>
                  <a:pt x="2248907" y="3008450"/>
                  <a:pt x="1910718" y="3124936"/>
                  <a:pt x="1562577" y="3124581"/>
                </a:cubicBezTo>
                <a:cubicBezTo>
                  <a:pt x="1540670" y="3124581"/>
                  <a:pt x="1518572" y="3124010"/>
                  <a:pt x="1496474" y="3123057"/>
                </a:cubicBezTo>
                <a:lnTo>
                  <a:pt x="1493426" y="3422714"/>
                </a:lnTo>
                <a:cubicBezTo>
                  <a:pt x="1604414" y="3443171"/>
                  <a:pt x="1691410" y="3529752"/>
                  <a:pt x="1712397" y="3640641"/>
                </a:cubicBezTo>
                <a:cubicBezTo>
                  <a:pt x="1740463" y="3788932"/>
                  <a:pt x="1643001" y="3931898"/>
                  <a:pt x="1494710" y="3959965"/>
                </a:cubicBezTo>
                <a:cubicBezTo>
                  <a:pt x="1346419" y="3988031"/>
                  <a:pt x="1203452" y="3890569"/>
                  <a:pt x="1175386" y="3742277"/>
                </a:cubicBezTo>
                <a:lnTo>
                  <a:pt x="354712" y="3734562"/>
                </a:lnTo>
                <a:cubicBezTo>
                  <a:pt x="325358" y="3734562"/>
                  <a:pt x="301563" y="3710766"/>
                  <a:pt x="301563" y="3681413"/>
                </a:cubicBezTo>
                <a:cubicBezTo>
                  <a:pt x="301563" y="3652059"/>
                  <a:pt x="325358" y="3628263"/>
                  <a:pt x="354712" y="3628263"/>
                </a:cubicBezTo>
                <a:lnTo>
                  <a:pt x="1175196" y="3635883"/>
                </a:lnTo>
                <a:cubicBezTo>
                  <a:pt x="1197424" y="3529787"/>
                  <a:pt x="1280084" y="3446753"/>
                  <a:pt x="1386079" y="3424047"/>
                </a:cubicBezTo>
                <a:lnTo>
                  <a:pt x="1389699" y="3076956"/>
                </a:lnTo>
                <a:cubicBezTo>
                  <a:pt x="1388725" y="3072228"/>
                  <a:pt x="1388372" y="3067393"/>
                  <a:pt x="1388651" y="3062574"/>
                </a:cubicBezTo>
                <a:cubicBezTo>
                  <a:pt x="1388652" y="3062561"/>
                  <a:pt x="1388653" y="3062549"/>
                  <a:pt x="1388654" y="3062536"/>
                </a:cubicBezTo>
                <a:cubicBezTo>
                  <a:pt x="1390952" y="3033272"/>
                  <a:pt x="1416537" y="3011412"/>
                  <a:pt x="1445801" y="3013710"/>
                </a:cubicBezTo>
                <a:cubicBezTo>
                  <a:pt x="1484091" y="3016758"/>
                  <a:pt x="1523525" y="3018282"/>
                  <a:pt x="1561625" y="3018282"/>
                </a:cubicBezTo>
                <a:cubicBezTo>
                  <a:pt x="2364582" y="3018282"/>
                  <a:pt x="3017807" y="2364772"/>
                  <a:pt x="3017807" y="1561910"/>
                </a:cubicBezTo>
                <a:cubicBezTo>
                  <a:pt x="3017807" y="759048"/>
                  <a:pt x="2364487" y="105823"/>
                  <a:pt x="1561625" y="105823"/>
                </a:cubicBezTo>
                <a:cubicBezTo>
                  <a:pt x="758763" y="105823"/>
                  <a:pt x="105538" y="759048"/>
                  <a:pt x="105538" y="1561910"/>
                </a:cubicBezTo>
                <a:cubicBezTo>
                  <a:pt x="104865" y="2187901"/>
                  <a:pt x="504675" y="2744152"/>
                  <a:pt x="1098233" y="2943035"/>
                </a:cubicBezTo>
                <a:cubicBezTo>
                  <a:pt x="1098481" y="2943116"/>
                  <a:pt x="1098727" y="2943198"/>
                  <a:pt x="1098973" y="2943283"/>
                </a:cubicBezTo>
                <a:cubicBezTo>
                  <a:pt x="1126732" y="2952824"/>
                  <a:pt x="1141501" y="2983063"/>
                  <a:pt x="1131959" y="3010823"/>
                </a:cubicBezTo>
                <a:cubicBezTo>
                  <a:pt x="1122418" y="3038582"/>
                  <a:pt x="1092179" y="3053351"/>
                  <a:pt x="1064420" y="3043809"/>
                </a:cubicBezTo>
                <a:cubicBezTo>
                  <a:pt x="427889" y="2830205"/>
                  <a:pt x="-757" y="2233515"/>
                  <a:pt x="1" y="1562100"/>
                </a:cubicBezTo>
                <a:cubicBezTo>
                  <a:pt x="1" y="700945"/>
                  <a:pt x="700946" y="0"/>
                  <a:pt x="1562101" y="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52" name="Полилиния: фигура 51">
            <a:extLst>
              <a:ext uri="{FF2B5EF4-FFF2-40B4-BE49-F238E27FC236}">
                <a16:creationId xmlns:a16="http://schemas.microsoft.com/office/drawing/2014/main" id="{BE4CFE9F-8F51-4714-938B-8EEFDF377679}"/>
              </a:ext>
            </a:extLst>
          </p:cNvPr>
          <p:cNvSpPr/>
          <p:nvPr/>
        </p:nvSpPr>
        <p:spPr>
          <a:xfrm>
            <a:off x="6685665" y="3525527"/>
            <a:ext cx="556245" cy="556245"/>
          </a:xfrm>
          <a:custGeom>
            <a:avLst/>
            <a:gdLst>
              <a:gd name="connsiteX0" fmla="*/ 2001707 w 4667250"/>
              <a:gd name="connsiteY0" fmla="*/ 440036 h 4667250"/>
              <a:gd name="connsiteX1" fmla="*/ 2001707 w 4667250"/>
              <a:gd name="connsiteY1" fmla="*/ 554926 h 4667250"/>
              <a:gd name="connsiteX2" fmla="*/ 2049332 w 4667250"/>
              <a:gd name="connsiteY2" fmla="*/ 602551 h 4667250"/>
              <a:gd name="connsiteX3" fmla="*/ 2088670 w 4667250"/>
              <a:gd name="connsiteY3" fmla="*/ 602551 h 4667250"/>
              <a:gd name="connsiteX4" fmla="*/ 2088670 w 4667250"/>
              <a:gd name="connsiteY4" fmla="*/ 823627 h 4667250"/>
              <a:gd name="connsiteX5" fmla="*/ 1580702 w 4667250"/>
              <a:gd name="connsiteY5" fmla="*/ 1430741 h 4667250"/>
              <a:gd name="connsiteX6" fmla="*/ 1529267 w 4667250"/>
              <a:gd name="connsiteY6" fmla="*/ 1525619 h 4667250"/>
              <a:gd name="connsiteX7" fmla="*/ 1202465 w 4667250"/>
              <a:gd name="connsiteY7" fmla="*/ 1525619 h 4667250"/>
              <a:gd name="connsiteX8" fmla="*/ 1175508 w 4667250"/>
              <a:gd name="connsiteY8" fmla="*/ 1534039 h 4667250"/>
              <a:gd name="connsiteX9" fmla="*/ 834133 w 4667250"/>
              <a:gd name="connsiteY9" fmla="*/ 1769393 h 4667250"/>
              <a:gd name="connsiteX10" fmla="*/ 601437 w 4667250"/>
              <a:gd name="connsiteY10" fmla="*/ 1769393 h 4667250"/>
              <a:gd name="connsiteX11" fmla="*/ 601437 w 4667250"/>
              <a:gd name="connsiteY11" fmla="*/ 1729416 h 4667250"/>
              <a:gd name="connsiteX12" fmla="*/ 553812 w 4667250"/>
              <a:gd name="connsiteY12" fmla="*/ 1681791 h 4667250"/>
              <a:gd name="connsiteX13" fmla="*/ 438941 w 4667250"/>
              <a:gd name="connsiteY13" fmla="*/ 1681791 h 4667250"/>
              <a:gd name="connsiteX14" fmla="*/ 438941 w 4667250"/>
              <a:gd name="connsiteY14" fmla="*/ 1607525 h 4667250"/>
              <a:gd name="connsiteX15" fmla="*/ 391316 w 4667250"/>
              <a:gd name="connsiteY15" fmla="*/ 1559900 h 4667250"/>
              <a:gd name="connsiteX16" fmla="*/ 45939 w 4667250"/>
              <a:gd name="connsiteY16" fmla="*/ 1559900 h 4667250"/>
              <a:gd name="connsiteX17" fmla="*/ -1686 w 4667250"/>
              <a:gd name="connsiteY17" fmla="*/ 1607525 h 4667250"/>
              <a:gd name="connsiteX18" fmla="*/ -1686 w 4667250"/>
              <a:gd name="connsiteY18" fmla="*/ 2747687 h 4667250"/>
              <a:gd name="connsiteX19" fmla="*/ 45939 w 4667250"/>
              <a:gd name="connsiteY19" fmla="*/ 2795312 h 4667250"/>
              <a:gd name="connsiteX20" fmla="*/ 391316 w 4667250"/>
              <a:gd name="connsiteY20" fmla="*/ 2795312 h 4667250"/>
              <a:gd name="connsiteX21" fmla="*/ 438941 w 4667250"/>
              <a:gd name="connsiteY21" fmla="*/ 2747687 h 4667250"/>
              <a:gd name="connsiteX22" fmla="*/ 438941 w 4667250"/>
              <a:gd name="connsiteY22" fmla="*/ 2663266 h 4667250"/>
              <a:gd name="connsiteX23" fmla="*/ 553812 w 4667250"/>
              <a:gd name="connsiteY23" fmla="*/ 2663266 h 4667250"/>
              <a:gd name="connsiteX24" fmla="*/ 601437 w 4667250"/>
              <a:gd name="connsiteY24" fmla="*/ 2615641 h 4667250"/>
              <a:gd name="connsiteX25" fmla="*/ 601437 w 4667250"/>
              <a:gd name="connsiteY25" fmla="*/ 2576341 h 4667250"/>
              <a:gd name="connsiteX26" fmla="*/ 822513 w 4667250"/>
              <a:gd name="connsiteY26" fmla="*/ 2576341 h 4667250"/>
              <a:gd name="connsiteX27" fmla="*/ 1429636 w 4667250"/>
              <a:gd name="connsiteY27" fmla="*/ 3084300 h 4667250"/>
              <a:gd name="connsiteX28" fmla="*/ 1524505 w 4667250"/>
              <a:gd name="connsiteY28" fmla="*/ 3135773 h 4667250"/>
              <a:gd name="connsiteX29" fmla="*/ 1524505 w 4667250"/>
              <a:gd name="connsiteY29" fmla="*/ 3462499 h 4667250"/>
              <a:gd name="connsiteX30" fmla="*/ 1532887 w 4667250"/>
              <a:gd name="connsiteY30" fmla="*/ 3489531 h 4667250"/>
              <a:gd name="connsiteX31" fmla="*/ 1768249 w 4667250"/>
              <a:gd name="connsiteY31" fmla="*/ 3830869 h 4667250"/>
              <a:gd name="connsiteX32" fmla="*/ 1768249 w 4667250"/>
              <a:gd name="connsiteY32" fmla="*/ 4063575 h 4667250"/>
              <a:gd name="connsiteX33" fmla="*/ 1728245 w 4667250"/>
              <a:gd name="connsiteY33" fmla="*/ 4063575 h 4667250"/>
              <a:gd name="connsiteX34" fmla="*/ 1680620 w 4667250"/>
              <a:gd name="connsiteY34" fmla="*/ 4111190 h 4667250"/>
              <a:gd name="connsiteX35" fmla="*/ 1680620 w 4667250"/>
              <a:gd name="connsiteY35" fmla="*/ 4226062 h 4667250"/>
              <a:gd name="connsiteX36" fmla="*/ 1606419 w 4667250"/>
              <a:gd name="connsiteY36" fmla="*/ 4226062 h 4667250"/>
              <a:gd name="connsiteX37" fmla="*/ 1558794 w 4667250"/>
              <a:gd name="connsiteY37" fmla="*/ 4273687 h 4667250"/>
              <a:gd name="connsiteX38" fmla="*/ 1558794 w 4667250"/>
              <a:gd name="connsiteY38" fmla="*/ 4619063 h 4667250"/>
              <a:gd name="connsiteX39" fmla="*/ 1606419 w 4667250"/>
              <a:gd name="connsiteY39" fmla="*/ 4666688 h 4667250"/>
              <a:gd name="connsiteX40" fmla="*/ 2746563 w 4667250"/>
              <a:gd name="connsiteY40" fmla="*/ 4666688 h 4667250"/>
              <a:gd name="connsiteX41" fmla="*/ 2794188 w 4667250"/>
              <a:gd name="connsiteY41" fmla="*/ 4619063 h 4667250"/>
              <a:gd name="connsiteX42" fmla="*/ 2794188 w 4667250"/>
              <a:gd name="connsiteY42" fmla="*/ 4273687 h 4667250"/>
              <a:gd name="connsiteX43" fmla="*/ 2746563 w 4667250"/>
              <a:gd name="connsiteY43" fmla="*/ 4226062 h 4667250"/>
              <a:gd name="connsiteX44" fmla="*/ 2662171 w 4667250"/>
              <a:gd name="connsiteY44" fmla="*/ 4226062 h 4667250"/>
              <a:gd name="connsiteX45" fmla="*/ 2662171 w 4667250"/>
              <a:gd name="connsiteY45" fmla="*/ 4111190 h 4667250"/>
              <a:gd name="connsiteX46" fmla="*/ 2614546 w 4667250"/>
              <a:gd name="connsiteY46" fmla="*/ 4063575 h 4667250"/>
              <a:gd name="connsiteX47" fmla="*/ 2575208 w 4667250"/>
              <a:gd name="connsiteY47" fmla="*/ 4063575 h 4667250"/>
              <a:gd name="connsiteX48" fmla="*/ 2575208 w 4667250"/>
              <a:gd name="connsiteY48" fmla="*/ 3842499 h 4667250"/>
              <a:gd name="connsiteX49" fmla="*/ 3083176 w 4667250"/>
              <a:gd name="connsiteY49" fmla="*/ 3235385 h 4667250"/>
              <a:gd name="connsiteX50" fmla="*/ 3134611 w 4667250"/>
              <a:gd name="connsiteY50" fmla="*/ 3140507 h 4667250"/>
              <a:gd name="connsiteX51" fmla="*/ 3461414 w 4667250"/>
              <a:gd name="connsiteY51" fmla="*/ 3140507 h 4667250"/>
              <a:gd name="connsiteX52" fmla="*/ 3488369 w 4667250"/>
              <a:gd name="connsiteY52" fmla="*/ 3132087 h 4667250"/>
              <a:gd name="connsiteX53" fmla="*/ 3829745 w 4667250"/>
              <a:gd name="connsiteY53" fmla="*/ 2896733 h 4667250"/>
              <a:gd name="connsiteX54" fmla="*/ 4062440 w 4667250"/>
              <a:gd name="connsiteY54" fmla="*/ 2896733 h 4667250"/>
              <a:gd name="connsiteX55" fmla="*/ 4062440 w 4667250"/>
              <a:gd name="connsiteY55" fmla="*/ 2936710 h 4667250"/>
              <a:gd name="connsiteX56" fmla="*/ 4110065 w 4667250"/>
              <a:gd name="connsiteY56" fmla="*/ 2984335 h 4667250"/>
              <a:gd name="connsiteX57" fmla="*/ 4224938 w 4667250"/>
              <a:gd name="connsiteY57" fmla="*/ 2984335 h 4667250"/>
              <a:gd name="connsiteX58" fmla="*/ 4224938 w 4667250"/>
              <a:gd name="connsiteY58" fmla="*/ 3058601 h 4667250"/>
              <a:gd name="connsiteX59" fmla="*/ 4272563 w 4667250"/>
              <a:gd name="connsiteY59" fmla="*/ 3106226 h 4667250"/>
              <a:gd name="connsiteX60" fmla="*/ 4617939 w 4667250"/>
              <a:gd name="connsiteY60" fmla="*/ 3106226 h 4667250"/>
              <a:gd name="connsiteX61" fmla="*/ 4665564 w 4667250"/>
              <a:gd name="connsiteY61" fmla="*/ 3058601 h 4667250"/>
              <a:gd name="connsiteX62" fmla="*/ 4665564 w 4667250"/>
              <a:gd name="connsiteY62" fmla="*/ 1918440 h 4667250"/>
              <a:gd name="connsiteX63" fmla="*/ 4617939 w 4667250"/>
              <a:gd name="connsiteY63" fmla="*/ 1870815 h 4667250"/>
              <a:gd name="connsiteX64" fmla="*/ 4272563 w 4667250"/>
              <a:gd name="connsiteY64" fmla="*/ 1870815 h 4667250"/>
              <a:gd name="connsiteX65" fmla="*/ 4224938 w 4667250"/>
              <a:gd name="connsiteY65" fmla="*/ 1918440 h 4667250"/>
              <a:gd name="connsiteX66" fmla="*/ 4224938 w 4667250"/>
              <a:gd name="connsiteY66" fmla="*/ 2002860 h 4667250"/>
              <a:gd name="connsiteX67" fmla="*/ 4110065 w 4667250"/>
              <a:gd name="connsiteY67" fmla="*/ 2002860 h 4667250"/>
              <a:gd name="connsiteX68" fmla="*/ 4062440 w 4667250"/>
              <a:gd name="connsiteY68" fmla="*/ 2050485 h 4667250"/>
              <a:gd name="connsiteX69" fmla="*/ 4062440 w 4667250"/>
              <a:gd name="connsiteY69" fmla="*/ 2089785 h 4667250"/>
              <a:gd name="connsiteX70" fmla="*/ 3841366 w 4667250"/>
              <a:gd name="connsiteY70" fmla="*/ 2089785 h 4667250"/>
              <a:gd name="connsiteX71" fmla="*/ 3234242 w 4667250"/>
              <a:gd name="connsiteY71" fmla="*/ 1581826 h 4667250"/>
              <a:gd name="connsiteX72" fmla="*/ 3139374 w 4667250"/>
              <a:gd name="connsiteY72" fmla="*/ 1530353 h 4667250"/>
              <a:gd name="connsiteX73" fmla="*/ 3139374 w 4667250"/>
              <a:gd name="connsiteY73" fmla="*/ 1203627 h 4667250"/>
              <a:gd name="connsiteX74" fmla="*/ 3130992 w 4667250"/>
              <a:gd name="connsiteY74" fmla="*/ 1176595 h 4667250"/>
              <a:gd name="connsiteX75" fmla="*/ 2895629 w 4667250"/>
              <a:gd name="connsiteY75" fmla="*/ 835257 h 4667250"/>
              <a:gd name="connsiteX76" fmla="*/ 2895629 w 4667250"/>
              <a:gd name="connsiteY76" fmla="*/ 602551 h 4667250"/>
              <a:gd name="connsiteX77" fmla="*/ 2935634 w 4667250"/>
              <a:gd name="connsiteY77" fmla="*/ 602551 h 4667250"/>
              <a:gd name="connsiteX78" fmla="*/ 2983259 w 4667250"/>
              <a:gd name="connsiteY78" fmla="*/ 554926 h 4667250"/>
              <a:gd name="connsiteX79" fmla="*/ 2983259 w 4667250"/>
              <a:gd name="connsiteY79" fmla="*/ 440036 h 4667250"/>
              <a:gd name="connsiteX80" fmla="*/ 3057459 w 4667250"/>
              <a:gd name="connsiteY80" fmla="*/ 440036 h 4667250"/>
              <a:gd name="connsiteX81" fmla="*/ 3105084 w 4667250"/>
              <a:gd name="connsiteY81" fmla="*/ 392411 h 4667250"/>
              <a:gd name="connsiteX82" fmla="*/ 3105084 w 4667250"/>
              <a:gd name="connsiteY82" fmla="*/ 47063 h 4667250"/>
              <a:gd name="connsiteX83" fmla="*/ 3057459 w 4667250"/>
              <a:gd name="connsiteY83" fmla="*/ -562 h 4667250"/>
              <a:gd name="connsiteX84" fmla="*/ 1917316 w 4667250"/>
              <a:gd name="connsiteY84" fmla="*/ -562 h 4667250"/>
              <a:gd name="connsiteX85" fmla="*/ 1869691 w 4667250"/>
              <a:gd name="connsiteY85" fmla="*/ 47063 h 4667250"/>
              <a:gd name="connsiteX86" fmla="*/ 1869691 w 4667250"/>
              <a:gd name="connsiteY86" fmla="*/ 392411 h 4667250"/>
              <a:gd name="connsiteX87" fmla="*/ 1917316 w 4667250"/>
              <a:gd name="connsiteY87" fmla="*/ 440036 h 4667250"/>
              <a:gd name="connsiteX88" fmla="*/ 2001707 w 4667250"/>
              <a:gd name="connsiteY88" fmla="*/ 440036 h 4667250"/>
              <a:gd name="connsiteX89" fmla="*/ 1728245 w 4667250"/>
              <a:gd name="connsiteY89" fmla="*/ 4321312 h 4667250"/>
              <a:gd name="connsiteX90" fmla="*/ 1728245 w 4667250"/>
              <a:gd name="connsiteY90" fmla="*/ 4321312 h 4667250"/>
              <a:gd name="connsiteX91" fmla="*/ 2521867 w 4667250"/>
              <a:gd name="connsiteY91" fmla="*/ 4321312 h 4667250"/>
              <a:gd name="connsiteX92" fmla="*/ 2698938 w 4667250"/>
              <a:gd name="connsiteY92" fmla="*/ 4321312 h 4667250"/>
              <a:gd name="connsiteX93" fmla="*/ 2698938 w 4667250"/>
              <a:gd name="connsiteY93" fmla="*/ 4571438 h 4667250"/>
              <a:gd name="connsiteX94" fmla="*/ 1654044 w 4667250"/>
              <a:gd name="connsiteY94" fmla="*/ 4571438 h 4667250"/>
              <a:gd name="connsiteX95" fmla="*/ 1654044 w 4667250"/>
              <a:gd name="connsiteY95" fmla="*/ 4321312 h 4667250"/>
              <a:gd name="connsiteX96" fmla="*/ 1728245 w 4667250"/>
              <a:gd name="connsiteY96" fmla="*/ 4321312 h 4667250"/>
              <a:gd name="connsiteX97" fmla="*/ 1775870 w 4667250"/>
              <a:gd name="connsiteY97" fmla="*/ 4158815 h 4667250"/>
              <a:gd name="connsiteX98" fmla="*/ 2566921 w 4667250"/>
              <a:gd name="connsiteY98" fmla="*/ 4158815 h 4667250"/>
              <a:gd name="connsiteX99" fmla="*/ 2566921 w 4667250"/>
              <a:gd name="connsiteY99" fmla="*/ 4226062 h 4667250"/>
              <a:gd name="connsiteX100" fmla="*/ 1775870 w 4667250"/>
              <a:gd name="connsiteY100" fmla="*/ 4226062 h 4667250"/>
              <a:gd name="connsiteX101" fmla="*/ 1775870 w 4667250"/>
              <a:gd name="connsiteY101" fmla="*/ 4158815 h 4667250"/>
              <a:gd name="connsiteX102" fmla="*/ 2423379 w 4667250"/>
              <a:gd name="connsiteY102" fmla="*/ 2700690 h 4667250"/>
              <a:gd name="connsiteX103" fmla="*/ 2423379 w 4667250"/>
              <a:gd name="connsiteY103" fmla="*/ 2147688 h 4667250"/>
              <a:gd name="connsiteX104" fmla="*/ 2321271 w 4667250"/>
              <a:gd name="connsiteY104" fmla="*/ 2045494 h 4667250"/>
              <a:gd name="connsiteX105" fmla="*/ 2219068 w 4667250"/>
              <a:gd name="connsiteY105" fmla="*/ 2147688 h 4667250"/>
              <a:gd name="connsiteX106" fmla="*/ 2219068 w 4667250"/>
              <a:gd name="connsiteY106" fmla="*/ 2781948 h 4667250"/>
              <a:gd name="connsiteX107" fmla="*/ 2218973 w 4667250"/>
              <a:gd name="connsiteY107" fmla="*/ 2782567 h 4667250"/>
              <a:gd name="connsiteX108" fmla="*/ 2218973 w 4667250"/>
              <a:gd name="connsiteY108" fmla="*/ 2783176 h 4667250"/>
              <a:gd name="connsiteX109" fmla="*/ 2218973 w 4667250"/>
              <a:gd name="connsiteY109" fmla="*/ 2783795 h 4667250"/>
              <a:gd name="connsiteX110" fmla="*/ 2218973 w 4667250"/>
              <a:gd name="connsiteY110" fmla="*/ 2784405 h 4667250"/>
              <a:gd name="connsiteX111" fmla="*/ 2218973 w 4667250"/>
              <a:gd name="connsiteY111" fmla="*/ 2785005 h 4667250"/>
              <a:gd name="connsiteX112" fmla="*/ 2218877 w 4667250"/>
              <a:gd name="connsiteY112" fmla="*/ 2785615 h 4667250"/>
              <a:gd name="connsiteX113" fmla="*/ 2218877 w 4667250"/>
              <a:gd name="connsiteY113" fmla="*/ 2786215 h 4667250"/>
              <a:gd name="connsiteX114" fmla="*/ 2218782 w 4667250"/>
              <a:gd name="connsiteY114" fmla="*/ 2786815 h 4667250"/>
              <a:gd name="connsiteX115" fmla="*/ 2218687 w 4667250"/>
              <a:gd name="connsiteY115" fmla="*/ 2787415 h 4667250"/>
              <a:gd name="connsiteX116" fmla="*/ 2218687 w 4667250"/>
              <a:gd name="connsiteY116" fmla="*/ 2788015 h 4667250"/>
              <a:gd name="connsiteX117" fmla="*/ 2218591 w 4667250"/>
              <a:gd name="connsiteY117" fmla="*/ 2788606 h 4667250"/>
              <a:gd name="connsiteX118" fmla="*/ 2218496 w 4667250"/>
              <a:gd name="connsiteY118" fmla="*/ 2789196 h 4667250"/>
              <a:gd name="connsiteX119" fmla="*/ 2218401 w 4667250"/>
              <a:gd name="connsiteY119" fmla="*/ 2789787 h 4667250"/>
              <a:gd name="connsiteX120" fmla="*/ 2218305 w 4667250"/>
              <a:gd name="connsiteY120" fmla="*/ 2790378 h 4667250"/>
              <a:gd name="connsiteX121" fmla="*/ 2218211 w 4667250"/>
              <a:gd name="connsiteY121" fmla="*/ 2790958 h 4667250"/>
              <a:gd name="connsiteX122" fmla="*/ 2218020 w 4667250"/>
              <a:gd name="connsiteY122" fmla="*/ 2791549 h 4667250"/>
              <a:gd name="connsiteX123" fmla="*/ 2217925 w 4667250"/>
              <a:gd name="connsiteY123" fmla="*/ 2792121 h 4667250"/>
              <a:gd name="connsiteX124" fmla="*/ 2217830 w 4667250"/>
              <a:gd name="connsiteY124" fmla="*/ 2792701 h 4667250"/>
              <a:gd name="connsiteX125" fmla="*/ 2217639 w 4667250"/>
              <a:gd name="connsiteY125" fmla="*/ 2793273 h 4667250"/>
              <a:gd name="connsiteX126" fmla="*/ 2217544 w 4667250"/>
              <a:gd name="connsiteY126" fmla="*/ 2793844 h 4667250"/>
              <a:gd name="connsiteX127" fmla="*/ 2217353 w 4667250"/>
              <a:gd name="connsiteY127" fmla="*/ 2794416 h 4667250"/>
              <a:gd name="connsiteX128" fmla="*/ 2217258 w 4667250"/>
              <a:gd name="connsiteY128" fmla="*/ 2794987 h 4667250"/>
              <a:gd name="connsiteX129" fmla="*/ 2217067 w 4667250"/>
              <a:gd name="connsiteY129" fmla="*/ 2795549 h 4667250"/>
              <a:gd name="connsiteX130" fmla="*/ 2216878 w 4667250"/>
              <a:gd name="connsiteY130" fmla="*/ 2796112 h 4667250"/>
              <a:gd name="connsiteX131" fmla="*/ 2216687 w 4667250"/>
              <a:gd name="connsiteY131" fmla="*/ 2796664 h 4667250"/>
              <a:gd name="connsiteX132" fmla="*/ 2216496 w 4667250"/>
              <a:gd name="connsiteY132" fmla="*/ 2797216 h 4667250"/>
              <a:gd name="connsiteX133" fmla="*/ 2216305 w 4667250"/>
              <a:gd name="connsiteY133" fmla="*/ 2797769 h 4667250"/>
              <a:gd name="connsiteX134" fmla="*/ 2216115 w 4667250"/>
              <a:gd name="connsiteY134" fmla="*/ 2798321 h 4667250"/>
              <a:gd name="connsiteX135" fmla="*/ 2215924 w 4667250"/>
              <a:gd name="connsiteY135" fmla="*/ 2798864 h 4667250"/>
              <a:gd name="connsiteX136" fmla="*/ 2215735 w 4667250"/>
              <a:gd name="connsiteY136" fmla="*/ 2799407 h 4667250"/>
              <a:gd name="connsiteX137" fmla="*/ 2215544 w 4667250"/>
              <a:gd name="connsiteY137" fmla="*/ 2799950 h 4667250"/>
              <a:gd name="connsiteX138" fmla="*/ 2215258 w 4667250"/>
              <a:gd name="connsiteY138" fmla="*/ 2800483 h 4667250"/>
              <a:gd name="connsiteX139" fmla="*/ 2215067 w 4667250"/>
              <a:gd name="connsiteY139" fmla="*/ 2801017 h 4667250"/>
              <a:gd name="connsiteX140" fmla="*/ 2214781 w 4667250"/>
              <a:gd name="connsiteY140" fmla="*/ 2801541 h 4667250"/>
              <a:gd name="connsiteX141" fmla="*/ 2214592 w 4667250"/>
              <a:gd name="connsiteY141" fmla="*/ 2802074 h 4667250"/>
              <a:gd name="connsiteX142" fmla="*/ 2214306 w 4667250"/>
              <a:gd name="connsiteY142" fmla="*/ 2802589 h 4667250"/>
              <a:gd name="connsiteX143" fmla="*/ 2214115 w 4667250"/>
              <a:gd name="connsiteY143" fmla="*/ 2803112 h 4667250"/>
              <a:gd name="connsiteX144" fmla="*/ 2213829 w 4667250"/>
              <a:gd name="connsiteY144" fmla="*/ 2803627 h 4667250"/>
              <a:gd name="connsiteX145" fmla="*/ 2213543 w 4667250"/>
              <a:gd name="connsiteY145" fmla="*/ 2804141 h 4667250"/>
              <a:gd name="connsiteX146" fmla="*/ 2213258 w 4667250"/>
              <a:gd name="connsiteY146" fmla="*/ 2804646 h 4667250"/>
              <a:gd name="connsiteX147" fmla="*/ 2212972 w 4667250"/>
              <a:gd name="connsiteY147" fmla="*/ 2805151 h 4667250"/>
              <a:gd name="connsiteX148" fmla="*/ 2212686 w 4667250"/>
              <a:gd name="connsiteY148" fmla="*/ 2805646 h 4667250"/>
              <a:gd name="connsiteX149" fmla="*/ 2212400 w 4667250"/>
              <a:gd name="connsiteY149" fmla="*/ 2806151 h 4667250"/>
              <a:gd name="connsiteX150" fmla="*/ 2212115 w 4667250"/>
              <a:gd name="connsiteY150" fmla="*/ 2806637 h 4667250"/>
              <a:gd name="connsiteX151" fmla="*/ 2211829 w 4667250"/>
              <a:gd name="connsiteY151" fmla="*/ 2807132 h 4667250"/>
              <a:gd name="connsiteX152" fmla="*/ 2211543 w 4667250"/>
              <a:gd name="connsiteY152" fmla="*/ 2807618 h 4667250"/>
              <a:gd name="connsiteX153" fmla="*/ 2211257 w 4667250"/>
              <a:gd name="connsiteY153" fmla="*/ 2808094 h 4667250"/>
              <a:gd name="connsiteX154" fmla="*/ 2210877 w 4667250"/>
              <a:gd name="connsiteY154" fmla="*/ 2808570 h 4667250"/>
              <a:gd name="connsiteX155" fmla="*/ 2210591 w 4667250"/>
              <a:gd name="connsiteY155" fmla="*/ 2809046 h 4667250"/>
              <a:gd name="connsiteX156" fmla="*/ 2210209 w 4667250"/>
              <a:gd name="connsiteY156" fmla="*/ 2809513 h 4667250"/>
              <a:gd name="connsiteX157" fmla="*/ 2209923 w 4667250"/>
              <a:gd name="connsiteY157" fmla="*/ 2809980 h 4667250"/>
              <a:gd name="connsiteX158" fmla="*/ 2209543 w 4667250"/>
              <a:gd name="connsiteY158" fmla="*/ 2810437 h 4667250"/>
              <a:gd name="connsiteX159" fmla="*/ 2209257 w 4667250"/>
              <a:gd name="connsiteY159" fmla="*/ 2810894 h 4667250"/>
              <a:gd name="connsiteX160" fmla="*/ 2208876 w 4667250"/>
              <a:gd name="connsiteY160" fmla="*/ 2811351 h 4667250"/>
              <a:gd name="connsiteX161" fmla="*/ 2208495 w 4667250"/>
              <a:gd name="connsiteY161" fmla="*/ 2811799 h 4667250"/>
              <a:gd name="connsiteX162" fmla="*/ 2208114 w 4667250"/>
              <a:gd name="connsiteY162" fmla="*/ 2812237 h 4667250"/>
              <a:gd name="connsiteX163" fmla="*/ 2207828 w 4667250"/>
              <a:gd name="connsiteY163" fmla="*/ 2812676 h 4667250"/>
              <a:gd name="connsiteX164" fmla="*/ 2207448 w 4667250"/>
              <a:gd name="connsiteY164" fmla="*/ 2813113 h 4667250"/>
              <a:gd name="connsiteX165" fmla="*/ 2207067 w 4667250"/>
              <a:gd name="connsiteY165" fmla="*/ 2813542 h 4667250"/>
              <a:gd name="connsiteX166" fmla="*/ 2206685 w 4667250"/>
              <a:gd name="connsiteY166" fmla="*/ 2813971 h 4667250"/>
              <a:gd name="connsiteX167" fmla="*/ 2206305 w 4667250"/>
              <a:gd name="connsiteY167" fmla="*/ 2814390 h 4667250"/>
              <a:gd name="connsiteX168" fmla="*/ 2205924 w 4667250"/>
              <a:gd name="connsiteY168" fmla="*/ 2814799 h 4667250"/>
              <a:gd name="connsiteX169" fmla="*/ 2205447 w 4667250"/>
              <a:gd name="connsiteY169" fmla="*/ 2815219 h 4667250"/>
              <a:gd name="connsiteX170" fmla="*/ 2205067 w 4667250"/>
              <a:gd name="connsiteY170" fmla="*/ 2815619 h 4667250"/>
              <a:gd name="connsiteX171" fmla="*/ 2204685 w 4667250"/>
              <a:gd name="connsiteY171" fmla="*/ 2816019 h 4667250"/>
              <a:gd name="connsiteX172" fmla="*/ 2204304 w 4667250"/>
              <a:gd name="connsiteY172" fmla="*/ 2816419 h 4667250"/>
              <a:gd name="connsiteX173" fmla="*/ 2203828 w 4667250"/>
              <a:gd name="connsiteY173" fmla="*/ 2816809 h 4667250"/>
              <a:gd name="connsiteX174" fmla="*/ 2203447 w 4667250"/>
              <a:gd name="connsiteY174" fmla="*/ 2817200 h 4667250"/>
              <a:gd name="connsiteX175" fmla="*/ 2202970 w 4667250"/>
              <a:gd name="connsiteY175" fmla="*/ 2817581 h 4667250"/>
              <a:gd name="connsiteX176" fmla="*/ 2202590 w 4667250"/>
              <a:gd name="connsiteY176" fmla="*/ 2817962 h 4667250"/>
              <a:gd name="connsiteX177" fmla="*/ 2202113 w 4667250"/>
              <a:gd name="connsiteY177" fmla="*/ 2818334 h 4667250"/>
              <a:gd name="connsiteX178" fmla="*/ 2201732 w 4667250"/>
              <a:gd name="connsiteY178" fmla="*/ 2818695 h 4667250"/>
              <a:gd name="connsiteX179" fmla="*/ 2201256 w 4667250"/>
              <a:gd name="connsiteY179" fmla="*/ 2819057 h 4667250"/>
              <a:gd name="connsiteX180" fmla="*/ 2200780 w 4667250"/>
              <a:gd name="connsiteY180" fmla="*/ 2819410 h 4667250"/>
              <a:gd name="connsiteX181" fmla="*/ 2200304 w 4667250"/>
              <a:gd name="connsiteY181" fmla="*/ 2819762 h 4667250"/>
              <a:gd name="connsiteX182" fmla="*/ 2199923 w 4667250"/>
              <a:gd name="connsiteY182" fmla="*/ 2820114 h 4667250"/>
              <a:gd name="connsiteX183" fmla="*/ 2199446 w 4667250"/>
              <a:gd name="connsiteY183" fmla="*/ 2820448 h 4667250"/>
              <a:gd name="connsiteX184" fmla="*/ 2198970 w 4667250"/>
              <a:gd name="connsiteY184" fmla="*/ 2820781 h 4667250"/>
              <a:gd name="connsiteX185" fmla="*/ 2198494 w 4667250"/>
              <a:gd name="connsiteY185" fmla="*/ 2821115 h 4667250"/>
              <a:gd name="connsiteX186" fmla="*/ 2198017 w 4667250"/>
              <a:gd name="connsiteY186" fmla="*/ 2821439 h 4667250"/>
              <a:gd name="connsiteX187" fmla="*/ 2197542 w 4667250"/>
              <a:gd name="connsiteY187" fmla="*/ 2821753 h 4667250"/>
              <a:gd name="connsiteX188" fmla="*/ 2197065 w 4667250"/>
              <a:gd name="connsiteY188" fmla="*/ 2822067 h 4667250"/>
              <a:gd name="connsiteX189" fmla="*/ 2196589 w 4667250"/>
              <a:gd name="connsiteY189" fmla="*/ 2822382 h 4667250"/>
              <a:gd name="connsiteX190" fmla="*/ 2196113 w 4667250"/>
              <a:gd name="connsiteY190" fmla="*/ 2822677 h 4667250"/>
              <a:gd name="connsiteX191" fmla="*/ 2195636 w 4667250"/>
              <a:gd name="connsiteY191" fmla="*/ 2822972 h 4667250"/>
              <a:gd name="connsiteX192" fmla="*/ 2195065 w 4667250"/>
              <a:gd name="connsiteY192" fmla="*/ 2823268 h 4667250"/>
              <a:gd name="connsiteX193" fmla="*/ 2194588 w 4667250"/>
              <a:gd name="connsiteY193" fmla="*/ 2823544 h 4667250"/>
              <a:gd name="connsiteX194" fmla="*/ 2194113 w 4667250"/>
              <a:gd name="connsiteY194" fmla="*/ 2823829 h 4667250"/>
              <a:gd name="connsiteX195" fmla="*/ 2193636 w 4667250"/>
              <a:gd name="connsiteY195" fmla="*/ 2824096 h 4667250"/>
              <a:gd name="connsiteX196" fmla="*/ 2193065 w 4667250"/>
              <a:gd name="connsiteY196" fmla="*/ 2824363 h 4667250"/>
              <a:gd name="connsiteX197" fmla="*/ 2192588 w 4667250"/>
              <a:gd name="connsiteY197" fmla="*/ 2824620 h 4667250"/>
              <a:gd name="connsiteX198" fmla="*/ 2192017 w 4667250"/>
              <a:gd name="connsiteY198" fmla="*/ 2824877 h 4667250"/>
              <a:gd name="connsiteX199" fmla="*/ 2191541 w 4667250"/>
              <a:gd name="connsiteY199" fmla="*/ 2825124 h 4667250"/>
              <a:gd name="connsiteX200" fmla="*/ 2190969 w 4667250"/>
              <a:gd name="connsiteY200" fmla="*/ 2825363 h 4667250"/>
              <a:gd name="connsiteX201" fmla="*/ 2190493 w 4667250"/>
              <a:gd name="connsiteY201" fmla="*/ 2825601 h 4667250"/>
              <a:gd name="connsiteX202" fmla="*/ 2189921 w 4667250"/>
              <a:gd name="connsiteY202" fmla="*/ 2825830 h 4667250"/>
              <a:gd name="connsiteX203" fmla="*/ 2189445 w 4667250"/>
              <a:gd name="connsiteY203" fmla="*/ 2826058 h 4667250"/>
              <a:gd name="connsiteX204" fmla="*/ 2188873 w 4667250"/>
              <a:gd name="connsiteY204" fmla="*/ 2826268 h 4667250"/>
              <a:gd name="connsiteX205" fmla="*/ 2188303 w 4667250"/>
              <a:gd name="connsiteY205" fmla="*/ 2826477 h 4667250"/>
              <a:gd name="connsiteX206" fmla="*/ 2187730 w 4667250"/>
              <a:gd name="connsiteY206" fmla="*/ 2826686 h 4667250"/>
              <a:gd name="connsiteX207" fmla="*/ 2187255 w 4667250"/>
              <a:gd name="connsiteY207" fmla="*/ 2826886 h 4667250"/>
              <a:gd name="connsiteX208" fmla="*/ 2186683 w 4667250"/>
              <a:gd name="connsiteY208" fmla="*/ 2827077 h 4667250"/>
              <a:gd name="connsiteX209" fmla="*/ 2186111 w 4667250"/>
              <a:gd name="connsiteY209" fmla="*/ 2827258 h 4667250"/>
              <a:gd name="connsiteX210" fmla="*/ 2185540 w 4667250"/>
              <a:gd name="connsiteY210" fmla="*/ 2827429 h 4667250"/>
              <a:gd name="connsiteX211" fmla="*/ 2184968 w 4667250"/>
              <a:gd name="connsiteY211" fmla="*/ 2827601 h 4667250"/>
              <a:gd name="connsiteX212" fmla="*/ 2184397 w 4667250"/>
              <a:gd name="connsiteY212" fmla="*/ 2827772 h 4667250"/>
              <a:gd name="connsiteX213" fmla="*/ 2183825 w 4667250"/>
              <a:gd name="connsiteY213" fmla="*/ 2827925 h 4667250"/>
              <a:gd name="connsiteX214" fmla="*/ 2183254 w 4667250"/>
              <a:gd name="connsiteY214" fmla="*/ 2828077 h 4667250"/>
              <a:gd name="connsiteX215" fmla="*/ 2182777 w 4667250"/>
              <a:gd name="connsiteY215" fmla="*/ 2828220 h 4667250"/>
              <a:gd name="connsiteX216" fmla="*/ 2182111 w 4667250"/>
              <a:gd name="connsiteY216" fmla="*/ 2828354 h 4667250"/>
              <a:gd name="connsiteX217" fmla="*/ 2181539 w 4667250"/>
              <a:gd name="connsiteY217" fmla="*/ 2828487 h 4667250"/>
              <a:gd name="connsiteX218" fmla="*/ 2180968 w 4667250"/>
              <a:gd name="connsiteY218" fmla="*/ 2828611 h 4667250"/>
              <a:gd name="connsiteX219" fmla="*/ 2180396 w 4667250"/>
              <a:gd name="connsiteY219" fmla="*/ 2828725 h 4667250"/>
              <a:gd name="connsiteX220" fmla="*/ 2179825 w 4667250"/>
              <a:gd name="connsiteY220" fmla="*/ 2828830 h 4667250"/>
              <a:gd name="connsiteX221" fmla="*/ 2179253 w 4667250"/>
              <a:gd name="connsiteY221" fmla="*/ 2828935 h 4667250"/>
              <a:gd name="connsiteX222" fmla="*/ 2178682 w 4667250"/>
              <a:gd name="connsiteY222" fmla="*/ 2829030 h 4667250"/>
              <a:gd name="connsiteX223" fmla="*/ 2178110 w 4667250"/>
              <a:gd name="connsiteY223" fmla="*/ 2829115 h 4667250"/>
              <a:gd name="connsiteX224" fmla="*/ 2177444 w 4667250"/>
              <a:gd name="connsiteY224" fmla="*/ 2829192 h 4667250"/>
              <a:gd name="connsiteX225" fmla="*/ 2176872 w 4667250"/>
              <a:gd name="connsiteY225" fmla="*/ 2829268 h 4667250"/>
              <a:gd name="connsiteX226" fmla="*/ 2176301 w 4667250"/>
              <a:gd name="connsiteY226" fmla="*/ 2829335 h 4667250"/>
              <a:gd name="connsiteX227" fmla="*/ 2175634 w 4667250"/>
              <a:gd name="connsiteY227" fmla="*/ 2829392 h 4667250"/>
              <a:gd name="connsiteX228" fmla="*/ 2175063 w 4667250"/>
              <a:gd name="connsiteY228" fmla="*/ 2829439 h 4667250"/>
              <a:gd name="connsiteX229" fmla="*/ 2174491 w 4667250"/>
              <a:gd name="connsiteY229" fmla="*/ 2829478 h 4667250"/>
              <a:gd name="connsiteX230" fmla="*/ 2173824 w 4667250"/>
              <a:gd name="connsiteY230" fmla="*/ 2829515 h 4667250"/>
              <a:gd name="connsiteX231" fmla="*/ 2173252 w 4667250"/>
              <a:gd name="connsiteY231" fmla="*/ 2829544 h 4667250"/>
              <a:gd name="connsiteX232" fmla="*/ 2172681 w 4667250"/>
              <a:gd name="connsiteY232" fmla="*/ 2829563 h 4667250"/>
              <a:gd name="connsiteX233" fmla="*/ 2172014 w 4667250"/>
              <a:gd name="connsiteY233" fmla="*/ 2829573 h 4667250"/>
              <a:gd name="connsiteX234" fmla="*/ 2171443 w 4667250"/>
              <a:gd name="connsiteY234" fmla="*/ 2829573 h 4667250"/>
              <a:gd name="connsiteX235" fmla="*/ 2170776 w 4667250"/>
              <a:gd name="connsiteY235" fmla="*/ 2829573 h 4667250"/>
              <a:gd name="connsiteX236" fmla="*/ 2170205 w 4667250"/>
              <a:gd name="connsiteY236" fmla="*/ 2829563 h 4667250"/>
              <a:gd name="connsiteX237" fmla="*/ 2169537 w 4667250"/>
              <a:gd name="connsiteY237" fmla="*/ 2829544 h 4667250"/>
              <a:gd name="connsiteX238" fmla="*/ 2168967 w 4667250"/>
              <a:gd name="connsiteY238" fmla="*/ 2829515 h 4667250"/>
              <a:gd name="connsiteX239" fmla="*/ 2168394 w 4667250"/>
              <a:gd name="connsiteY239" fmla="*/ 2829478 h 4667250"/>
              <a:gd name="connsiteX240" fmla="*/ 2167728 w 4667250"/>
              <a:gd name="connsiteY240" fmla="*/ 2829439 h 4667250"/>
              <a:gd name="connsiteX241" fmla="*/ 2167156 w 4667250"/>
              <a:gd name="connsiteY241" fmla="*/ 2829392 h 4667250"/>
              <a:gd name="connsiteX242" fmla="*/ 2166490 w 4667250"/>
              <a:gd name="connsiteY242" fmla="*/ 2829335 h 4667250"/>
              <a:gd name="connsiteX243" fmla="*/ 2165918 w 4667250"/>
              <a:gd name="connsiteY243" fmla="*/ 2829268 h 4667250"/>
              <a:gd name="connsiteX244" fmla="*/ 2165347 w 4667250"/>
              <a:gd name="connsiteY244" fmla="*/ 2829192 h 4667250"/>
              <a:gd name="connsiteX245" fmla="*/ 2164775 w 4667250"/>
              <a:gd name="connsiteY245" fmla="*/ 2829115 h 4667250"/>
              <a:gd name="connsiteX246" fmla="*/ 2164109 w 4667250"/>
              <a:gd name="connsiteY246" fmla="*/ 2829030 h 4667250"/>
              <a:gd name="connsiteX247" fmla="*/ 2163537 w 4667250"/>
              <a:gd name="connsiteY247" fmla="*/ 2828935 h 4667250"/>
              <a:gd name="connsiteX248" fmla="*/ 2162966 w 4667250"/>
              <a:gd name="connsiteY248" fmla="*/ 2828830 h 4667250"/>
              <a:gd name="connsiteX249" fmla="*/ 2162394 w 4667250"/>
              <a:gd name="connsiteY249" fmla="*/ 2828725 h 4667250"/>
              <a:gd name="connsiteX250" fmla="*/ 2161823 w 4667250"/>
              <a:gd name="connsiteY250" fmla="*/ 2828611 h 4667250"/>
              <a:gd name="connsiteX251" fmla="*/ 2161251 w 4667250"/>
              <a:gd name="connsiteY251" fmla="*/ 2828487 h 4667250"/>
              <a:gd name="connsiteX252" fmla="*/ 2160680 w 4667250"/>
              <a:gd name="connsiteY252" fmla="*/ 2828354 h 4667250"/>
              <a:gd name="connsiteX253" fmla="*/ 2160108 w 4667250"/>
              <a:gd name="connsiteY253" fmla="*/ 2828220 h 4667250"/>
              <a:gd name="connsiteX254" fmla="*/ 2159537 w 4667250"/>
              <a:gd name="connsiteY254" fmla="*/ 2828077 h 4667250"/>
              <a:gd name="connsiteX255" fmla="*/ 2158965 w 4667250"/>
              <a:gd name="connsiteY255" fmla="*/ 2827925 h 4667250"/>
              <a:gd name="connsiteX256" fmla="*/ 2123818 w 4667250"/>
              <a:gd name="connsiteY256" fmla="*/ 2781948 h 4667250"/>
              <a:gd name="connsiteX257" fmla="*/ 2123818 w 4667250"/>
              <a:gd name="connsiteY257" fmla="*/ 2269579 h 4667250"/>
              <a:gd name="connsiteX258" fmla="*/ 2021615 w 4667250"/>
              <a:gd name="connsiteY258" fmla="*/ 2167385 h 4667250"/>
              <a:gd name="connsiteX259" fmla="*/ 1919411 w 4667250"/>
              <a:gd name="connsiteY259" fmla="*/ 2269579 h 4667250"/>
              <a:gd name="connsiteX260" fmla="*/ 1919411 w 4667250"/>
              <a:gd name="connsiteY260" fmla="*/ 2883523 h 4667250"/>
              <a:gd name="connsiteX261" fmla="*/ 1919411 w 4667250"/>
              <a:gd name="connsiteY261" fmla="*/ 2884142 h 4667250"/>
              <a:gd name="connsiteX262" fmla="*/ 1919411 w 4667250"/>
              <a:gd name="connsiteY262" fmla="*/ 2884751 h 4667250"/>
              <a:gd name="connsiteX263" fmla="*/ 1919317 w 4667250"/>
              <a:gd name="connsiteY263" fmla="*/ 2885361 h 4667250"/>
              <a:gd name="connsiteX264" fmla="*/ 1919317 w 4667250"/>
              <a:gd name="connsiteY264" fmla="*/ 2885970 h 4667250"/>
              <a:gd name="connsiteX265" fmla="*/ 1919317 w 4667250"/>
              <a:gd name="connsiteY265" fmla="*/ 2886580 h 4667250"/>
              <a:gd name="connsiteX266" fmla="*/ 1919221 w 4667250"/>
              <a:gd name="connsiteY266" fmla="*/ 2887190 h 4667250"/>
              <a:gd name="connsiteX267" fmla="*/ 1919221 w 4667250"/>
              <a:gd name="connsiteY267" fmla="*/ 2887790 h 4667250"/>
              <a:gd name="connsiteX268" fmla="*/ 1919126 w 4667250"/>
              <a:gd name="connsiteY268" fmla="*/ 2888390 h 4667250"/>
              <a:gd name="connsiteX269" fmla="*/ 1919031 w 4667250"/>
              <a:gd name="connsiteY269" fmla="*/ 2888990 h 4667250"/>
              <a:gd name="connsiteX270" fmla="*/ 1919031 w 4667250"/>
              <a:gd name="connsiteY270" fmla="*/ 2889590 h 4667250"/>
              <a:gd name="connsiteX271" fmla="*/ 1918935 w 4667250"/>
              <a:gd name="connsiteY271" fmla="*/ 2890180 h 4667250"/>
              <a:gd name="connsiteX272" fmla="*/ 1918840 w 4667250"/>
              <a:gd name="connsiteY272" fmla="*/ 2890771 h 4667250"/>
              <a:gd name="connsiteX273" fmla="*/ 1918745 w 4667250"/>
              <a:gd name="connsiteY273" fmla="*/ 2891362 h 4667250"/>
              <a:gd name="connsiteX274" fmla="*/ 1918649 w 4667250"/>
              <a:gd name="connsiteY274" fmla="*/ 2891952 h 4667250"/>
              <a:gd name="connsiteX275" fmla="*/ 1918554 w 4667250"/>
              <a:gd name="connsiteY275" fmla="*/ 2892533 h 4667250"/>
              <a:gd name="connsiteX276" fmla="*/ 1918458 w 4667250"/>
              <a:gd name="connsiteY276" fmla="*/ 2893114 h 4667250"/>
              <a:gd name="connsiteX277" fmla="*/ 1918268 w 4667250"/>
              <a:gd name="connsiteY277" fmla="*/ 2893695 h 4667250"/>
              <a:gd name="connsiteX278" fmla="*/ 1918174 w 4667250"/>
              <a:gd name="connsiteY278" fmla="*/ 2894276 h 4667250"/>
              <a:gd name="connsiteX279" fmla="*/ 1918078 w 4667250"/>
              <a:gd name="connsiteY279" fmla="*/ 2894847 h 4667250"/>
              <a:gd name="connsiteX280" fmla="*/ 1917888 w 4667250"/>
              <a:gd name="connsiteY280" fmla="*/ 2895419 h 4667250"/>
              <a:gd name="connsiteX281" fmla="*/ 1917697 w 4667250"/>
              <a:gd name="connsiteY281" fmla="*/ 2895990 h 4667250"/>
              <a:gd name="connsiteX282" fmla="*/ 1917602 w 4667250"/>
              <a:gd name="connsiteY282" fmla="*/ 2896553 h 4667250"/>
              <a:gd name="connsiteX283" fmla="*/ 1917411 w 4667250"/>
              <a:gd name="connsiteY283" fmla="*/ 2897124 h 4667250"/>
              <a:gd name="connsiteX284" fmla="*/ 1917220 w 4667250"/>
              <a:gd name="connsiteY284" fmla="*/ 2897676 h 4667250"/>
              <a:gd name="connsiteX285" fmla="*/ 1917030 w 4667250"/>
              <a:gd name="connsiteY285" fmla="*/ 2898239 h 4667250"/>
              <a:gd name="connsiteX286" fmla="*/ 1916840 w 4667250"/>
              <a:gd name="connsiteY286" fmla="*/ 2898791 h 4667250"/>
              <a:gd name="connsiteX287" fmla="*/ 1916649 w 4667250"/>
              <a:gd name="connsiteY287" fmla="*/ 2899344 h 4667250"/>
              <a:gd name="connsiteX288" fmla="*/ 1916459 w 4667250"/>
              <a:gd name="connsiteY288" fmla="*/ 2899896 h 4667250"/>
              <a:gd name="connsiteX289" fmla="*/ 1916268 w 4667250"/>
              <a:gd name="connsiteY289" fmla="*/ 2900439 h 4667250"/>
              <a:gd name="connsiteX290" fmla="*/ 1916077 w 4667250"/>
              <a:gd name="connsiteY290" fmla="*/ 2900982 h 4667250"/>
              <a:gd name="connsiteX291" fmla="*/ 1915887 w 4667250"/>
              <a:gd name="connsiteY291" fmla="*/ 2901525 h 4667250"/>
              <a:gd name="connsiteX292" fmla="*/ 1915602 w 4667250"/>
              <a:gd name="connsiteY292" fmla="*/ 2902058 h 4667250"/>
              <a:gd name="connsiteX293" fmla="*/ 1915411 w 4667250"/>
              <a:gd name="connsiteY293" fmla="*/ 2902592 h 4667250"/>
              <a:gd name="connsiteX294" fmla="*/ 1915220 w 4667250"/>
              <a:gd name="connsiteY294" fmla="*/ 2903116 h 4667250"/>
              <a:gd name="connsiteX295" fmla="*/ 1914934 w 4667250"/>
              <a:gd name="connsiteY295" fmla="*/ 2903639 h 4667250"/>
              <a:gd name="connsiteX296" fmla="*/ 1914648 w 4667250"/>
              <a:gd name="connsiteY296" fmla="*/ 2904163 h 4667250"/>
              <a:gd name="connsiteX297" fmla="*/ 1914459 w 4667250"/>
              <a:gd name="connsiteY297" fmla="*/ 2904687 h 4667250"/>
              <a:gd name="connsiteX298" fmla="*/ 1914173 w 4667250"/>
              <a:gd name="connsiteY298" fmla="*/ 2905201 h 4667250"/>
              <a:gd name="connsiteX299" fmla="*/ 1913887 w 4667250"/>
              <a:gd name="connsiteY299" fmla="*/ 2905706 h 4667250"/>
              <a:gd name="connsiteX300" fmla="*/ 1913601 w 4667250"/>
              <a:gd name="connsiteY300" fmla="*/ 2906221 h 4667250"/>
              <a:gd name="connsiteX301" fmla="*/ 1913316 w 4667250"/>
              <a:gd name="connsiteY301" fmla="*/ 2906725 h 4667250"/>
              <a:gd name="connsiteX302" fmla="*/ 1913125 w 4667250"/>
              <a:gd name="connsiteY302" fmla="*/ 2907221 h 4667250"/>
              <a:gd name="connsiteX303" fmla="*/ 1912744 w 4667250"/>
              <a:gd name="connsiteY303" fmla="*/ 2907716 h 4667250"/>
              <a:gd name="connsiteX304" fmla="*/ 1912458 w 4667250"/>
              <a:gd name="connsiteY304" fmla="*/ 2908211 h 4667250"/>
              <a:gd name="connsiteX305" fmla="*/ 1912173 w 4667250"/>
              <a:gd name="connsiteY305" fmla="*/ 2908706 h 4667250"/>
              <a:gd name="connsiteX306" fmla="*/ 1911887 w 4667250"/>
              <a:gd name="connsiteY306" fmla="*/ 2909183 h 4667250"/>
              <a:gd name="connsiteX307" fmla="*/ 1911601 w 4667250"/>
              <a:gd name="connsiteY307" fmla="*/ 2909669 h 4667250"/>
              <a:gd name="connsiteX308" fmla="*/ 1911219 w 4667250"/>
              <a:gd name="connsiteY308" fmla="*/ 2910145 h 4667250"/>
              <a:gd name="connsiteX309" fmla="*/ 1910935 w 4667250"/>
              <a:gd name="connsiteY309" fmla="*/ 2910621 h 4667250"/>
              <a:gd name="connsiteX310" fmla="*/ 1910553 w 4667250"/>
              <a:gd name="connsiteY310" fmla="*/ 2911088 h 4667250"/>
              <a:gd name="connsiteX311" fmla="*/ 1910267 w 4667250"/>
              <a:gd name="connsiteY311" fmla="*/ 2911555 h 4667250"/>
              <a:gd name="connsiteX312" fmla="*/ 1909886 w 4667250"/>
              <a:gd name="connsiteY312" fmla="*/ 2912012 h 4667250"/>
              <a:gd name="connsiteX313" fmla="*/ 1909601 w 4667250"/>
              <a:gd name="connsiteY313" fmla="*/ 2912469 h 4667250"/>
              <a:gd name="connsiteX314" fmla="*/ 1909220 w 4667250"/>
              <a:gd name="connsiteY314" fmla="*/ 2912917 h 4667250"/>
              <a:gd name="connsiteX315" fmla="*/ 1908838 w 4667250"/>
              <a:gd name="connsiteY315" fmla="*/ 2913364 h 4667250"/>
              <a:gd name="connsiteX316" fmla="*/ 1908553 w 4667250"/>
              <a:gd name="connsiteY316" fmla="*/ 2913812 h 4667250"/>
              <a:gd name="connsiteX317" fmla="*/ 1908172 w 4667250"/>
              <a:gd name="connsiteY317" fmla="*/ 2914250 h 4667250"/>
              <a:gd name="connsiteX318" fmla="*/ 1907791 w 4667250"/>
              <a:gd name="connsiteY318" fmla="*/ 2914688 h 4667250"/>
              <a:gd name="connsiteX319" fmla="*/ 1907410 w 4667250"/>
              <a:gd name="connsiteY319" fmla="*/ 2915117 h 4667250"/>
              <a:gd name="connsiteX320" fmla="*/ 1907029 w 4667250"/>
              <a:gd name="connsiteY320" fmla="*/ 2915536 h 4667250"/>
              <a:gd name="connsiteX321" fmla="*/ 1906648 w 4667250"/>
              <a:gd name="connsiteY321" fmla="*/ 2915965 h 4667250"/>
              <a:gd name="connsiteX322" fmla="*/ 1906267 w 4667250"/>
              <a:gd name="connsiteY322" fmla="*/ 2916374 h 4667250"/>
              <a:gd name="connsiteX323" fmla="*/ 1905791 w 4667250"/>
              <a:gd name="connsiteY323" fmla="*/ 2916793 h 4667250"/>
              <a:gd name="connsiteX324" fmla="*/ 1905409 w 4667250"/>
              <a:gd name="connsiteY324" fmla="*/ 2917193 h 4667250"/>
              <a:gd name="connsiteX325" fmla="*/ 1905029 w 4667250"/>
              <a:gd name="connsiteY325" fmla="*/ 2917593 h 4667250"/>
              <a:gd name="connsiteX326" fmla="*/ 1904648 w 4667250"/>
              <a:gd name="connsiteY326" fmla="*/ 2917993 h 4667250"/>
              <a:gd name="connsiteX327" fmla="*/ 1904171 w 4667250"/>
              <a:gd name="connsiteY327" fmla="*/ 2918384 h 4667250"/>
              <a:gd name="connsiteX328" fmla="*/ 1903791 w 4667250"/>
              <a:gd name="connsiteY328" fmla="*/ 2918774 h 4667250"/>
              <a:gd name="connsiteX329" fmla="*/ 1903314 w 4667250"/>
              <a:gd name="connsiteY329" fmla="*/ 2919155 h 4667250"/>
              <a:gd name="connsiteX330" fmla="*/ 1902933 w 4667250"/>
              <a:gd name="connsiteY330" fmla="*/ 2919527 h 4667250"/>
              <a:gd name="connsiteX331" fmla="*/ 1902457 w 4667250"/>
              <a:gd name="connsiteY331" fmla="*/ 2919898 h 4667250"/>
              <a:gd name="connsiteX332" fmla="*/ 1902076 w 4667250"/>
              <a:gd name="connsiteY332" fmla="*/ 2920270 h 4667250"/>
              <a:gd name="connsiteX333" fmla="*/ 1901599 w 4667250"/>
              <a:gd name="connsiteY333" fmla="*/ 2920632 h 4667250"/>
              <a:gd name="connsiteX334" fmla="*/ 1901123 w 4667250"/>
              <a:gd name="connsiteY334" fmla="*/ 2920984 h 4667250"/>
              <a:gd name="connsiteX335" fmla="*/ 1900742 w 4667250"/>
              <a:gd name="connsiteY335" fmla="*/ 2921337 h 4667250"/>
              <a:gd name="connsiteX336" fmla="*/ 1900267 w 4667250"/>
              <a:gd name="connsiteY336" fmla="*/ 2921680 h 4667250"/>
              <a:gd name="connsiteX337" fmla="*/ 1899790 w 4667250"/>
              <a:gd name="connsiteY337" fmla="*/ 2922023 h 4667250"/>
              <a:gd name="connsiteX338" fmla="*/ 1899313 w 4667250"/>
              <a:gd name="connsiteY338" fmla="*/ 2922356 h 4667250"/>
              <a:gd name="connsiteX339" fmla="*/ 1898838 w 4667250"/>
              <a:gd name="connsiteY339" fmla="*/ 2922689 h 4667250"/>
              <a:gd name="connsiteX340" fmla="*/ 1898361 w 4667250"/>
              <a:gd name="connsiteY340" fmla="*/ 2923013 h 4667250"/>
              <a:gd name="connsiteX341" fmla="*/ 1897885 w 4667250"/>
              <a:gd name="connsiteY341" fmla="*/ 2923327 h 4667250"/>
              <a:gd name="connsiteX342" fmla="*/ 1897409 w 4667250"/>
              <a:gd name="connsiteY342" fmla="*/ 2923642 h 4667250"/>
              <a:gd name="connsiteX343" fmla="*/ 1896932 w 4667250"/>
              <a:gd name="connsiteY343" fmla="*/ 2923946 h 4667250"/>
              <a:gd name="connsiteX344" fmla="*/ 1896456 w 4667250"/>
              <a:gd name="connsiteY344" fmla="*/ 2924251 h 4667250"/>
              <a:gd name="connsiteX345" fmla="*/ 1895980 w 4667250"/>
              <a:gd name="connsiteY345" fmla="*/ 2924547 h 4667250"/>
              <a:gd name="connsiteX346" fmla="*/ 1895409 w 4667250"/>
              <a:gd name="connsiteY346" fmla="*/ 2924832 h 4667250"/>
              <a:gd name="connsiteX347" fmla="*/ 1894932 w 4667250"/>
              <a:gd name="connsiteY347" fmla="*/ 2925118 h 4667250"/>
              <a:gd name="connsiteX348" fmla="*/ 1894455 w 4667250"/>
              <a:gd name="connsiteY348" fmla="*/ 2925394 h 4667250"/>
              <a:gd name="connsiteX349" fmla="*/ 1893980 w 4667250"/>
              <a:gd name="connsiteY349" fmla="*/ 2925671 h 4667250"/>
              <a:gd name="connsiteX350" fmla="*/ 1893408 w 4667250"/>
              <a:gd name="connsiteY350" fmla="*/ 2925937 h 4667250"/>
              <a:gd name="connsiteX351" fmla="*/ 1892932 w 4667250"/>
              <a:gd name="connsiteY351" fmla="*/ 2926194 h 4667250"/>
              <a:gd name="connsiteX352" fmla="*/ 1892360 w 4667250"/>
              <a:gd name="connsiteY352" fmla="*/ 2926451 h 4667250"/>
              <a:gd name="connsiteX353" fmla="*/ 1891885 w 4667250"/>
              <a:gd name="connsiteY353" fmla="*/ 2926699 h 4667250"/>
              <a:gd name="connsiteX354" fmla="*/ 1891312 w 4667250"/>
              <a:gd name="connsiteY354" fmla="*/ 2926937 h 4667250"/>
              <a:gd name="connsiteX355" fmla="*/ 1890836 w 4667250"/>
              <a:gd name="connsiteY355" fmla="*/ 2927176 h 4667250"/>
              <a:gd name="connsiteX356" fmla="*/ 1890265 w 4667250"/>
              <a:gd name="connsiteY356" fmla="*/ 2927404 h 4667250"/>
              <a:gd name="connsiteX357" fmla="*/ 1889788 w 4667250"/>
              <a:gd name="connsiteY357" fmla="*/ 2927633 h 4667250"/>
              <a:gd name="connsiteX358" fmla="*/ 1889217 w 4667250"/>
              <a:gd name="connsiteY358" fmla="*/ 2927842 h 4667250"/>
              <a:gd name="connsiteX359" fmla="*/ 1888645 w 4667250"/>
              <a:gd name="connsiteY359" fmla="*/ 2928052 h 4667250"/>
              <a:gd name="connsiteX360" fmla="*/ 1888170 w 4667250"/>
              <a:gd name="connsiteY360" fmla="*/ 2928261 h 4667250"/>
              <a:gd name="connsiteX361" fmla="*/ 1887598 w 4667250"/>
              <a:gd name="connsiteY361" fmla="*/ 2928452 h 4667250"/>
              <a:gd name="connsiteX362" fmla="*/ 1887027 w 4667250"/>
              <a:gd name="connsiteY362" fmla="*/ 2928642 h 4667250"/>
              <a:gd name="connsiteX363" fmla="*/ 1886455 w 4667250"/>
              <a:gd name="connsiteY363" fmla="*/ 2928833 h 4667250"/>
              <a:gd name="connsiteX364" fmla="*/ 1885884 w 4667250"/>
              <a:gd name="connsiteY364" fmla="*/ 2929004 h 4667250"/>
              <a:gd name="connsiteX365" fmla="*/ 1885407 w 4667250"/>
              <a:gd name="connsiteY365" fmla="*/ 2929176 h 4667250"/>
              <a:gd name="connsiteX366" fmla="*/ 1884836 w 4667250"/>
              <a:gd name="connsiteY366" fmla="*/ 2929347 h 4667250"/>
              <a:gd name="connsiteX367" fmla="*/ 1884264 w 4667250"/>
              <a:gd name="connsiteY367" fmla="*/ 2929499 h 4667250"/>
              <a:gd name="connsiteX368" fmla="*/ 1883692 w 4667250"/>
              <a:gd name="connsiteY368" fmla="*/ 2929652 h 4667250"/>
              <a:gd name="connsiteX369" fmla="*/ 1883121 w 4667250"/>
              <a:gd name="connsiteY369" fmla="*/ 2929795 h 4667250"/>
              <a:gd name="connsiteX370" fmla="*/ 1882549 w 4667250"/>
              <a:gd name="connsiteY370" fmla="*/ 2929928 h 4667250"/>
              <a:gd name="connsiteX371" fmla="*/ 1881978 w 4667250"/>
              <a:gd name="connsiteY371" fmla="*/ 2930062 h 4667250"/>
              <a:gd name="connsiteX372" fmla="*/ 1881311 w 4667250"/>
              <a:gd name="connsiteY372" fmla="*/ 2930185 h 4667250"/>
              <a:gd name="connsiteX373" fmla="*/ 1880740 w 4667250"/>
              <a:gd name="connsiteY373" fmla="*/ 2930300 h 4667250"/>
              <a:gd name="connsiteX374" fmla="*/ 1880168 w 4667250"/>
              <a:gd name="connsiteY374" fmla="*/ 2930405 h 4667250"/>
              <a:gd name="connsiteX375" fmla="*/ 1879597 w 4667250"/>
              <a:gd name="connsiteY375" fmla="*/ 2930509 h 4667250"/>
              <a:gd name="connsiteX376" fmla="*/ 1879025 w 4667250"/>
              <a:gd name="connsiteY376" fmla="*/ 2930605 h 4667250"/>
              <a:gd name="connsiteX377" fmla="*/ 1878454 w 4667250"/>
              <a:gd name="connsiteY377" fmla="*/ 2930690 h 4667250"/>
              <a:gd name="connsiteX378" fmla="*/ 1877787 w 4667250"/>
              <a:gd name="connsiteY378" fmla="*/ 2930766 h 4667250"/>
              <a:gd name="connsiteX379" fmla="*/ 1877216 w 4667250"/>
              <a:gd name="connsiteY379" fmla="*/ 2930842 h 4667250"/>
              <a:gd name="connsiteX380" fmla="*/ 1876644 w 4667250"/>
              <a:gd name="connsiteY380" fmla="*/ 2930909 h 4667250"/>
              <a:gd name="connsiteX381" fmla="*/ 1875977 w 4667250"/>
              <a:gd name="connsiteY381" fmla="*/ 2930966 h 4667250"/>
              <a:gd name="connsiteX382" fmla="*/ 1875405 w 4667250"/>
              <a:gd name="connsiteY382" fmla="*/ 2931014 h 4667250"/>
              <a:gd name="connsiteX383" fmla="*/ 1874834 w 4667250"/>
              <a:gd name="connsiteY383" fmla="*/ 2931052 h 4667250"/>
              <a:gd name="connsiteX384" fmla="*/ 1874167 w 4667250"/>
              <a:gd name="connsiteY384" fmla="*/ 2931090 h 4667250"/>
              <a:gd name="connsiteX385" fmla="*/ 1873596 w 4667250"/>
              <a:gd name="connsiteY385" fmla="*/ 2931119 h 4667250"/>
              <a:gd name="connsiteX386" fmla="*/ 1873024 w 4667250"/>
              <a:gd name="connsiteY386" fmla="*/ 2931138 h 4667250"/>
              <a:gd name="connsiteX387" fmla="*/ 1872358 w 4667250"/>
              <a:gd name="connsiteY387" fmla="*/ 2931148 h 4667250"/>
              <a:gd name="connsiteX388" fmla="*/ 1871786 w 4667250"/>
              <a:gd name="connsiteY388" fmla="*/ 2931148 h 4667250"/>
              <a:gd name="connsiteX389" fmla="*/ 1871120 w 4667250"/>
              <a:gd name="connsiteY389" fmla="*/ 2931148 h 4667250"/>
              <a:gd name="connsiteX390" fmla="*/ 1870549 w 4667250"/>
              <a:gd name="connsiteY390" fmla="*/ 2931138 h 4667250"/>
              <a:gd name="connsiteX391" fmla="*/ 1869881 w 4667250"/>
              <a:gd name="connsiteY391" fmla="*/ 2931119 h 4667250"/>
              <a:gd name="connsiteX392" fmla="*/ 1869310 w 4667250"/>
              <a:gd name="connsiteY392" fmla="*/ 2931090 h 4667250"/>
              <a:gd name="connsiteX393" fmla="*/ 1868738 w 4667250"/>
              <a:gd name="connsiteY393" fmla="*/ 2931052 h 4667250"/>
              <a:gd name="connsiteX394" fmla="*/ 1868072 w 4667250"/>
              <a:gd name="connsiteY394" fmla="*/ 2931014 h 4667250"/>
              <a:gd name="connsiteX395" fmla="*/ 1867500 w 4667250"/>
              <a:gd name="connsiteY395" fmla="*/ 2930966 h 4667250"/>
              <a:gd name="connsiteX396" fmla="*/ 1866929 w 4667250"/>
              <a:gd name="connsiteY396" fmla="*/ 2930909 h 4667250"/>
              <a:gd name="connsiteX397" fmla="*/ 1866262 w 4667250"/>
              <a:gd name="connsiteY397" fmla="*/ 2930842 h 4667250"/>
              <a:gd name="connsiteX398" fmla="*/ 1865691 w 4667250"/>
              <a:gd name="connsiteY398" fmla="*/ 2930766 h 4667250"/>
              <a:gd name="connsiteX399" fmla="*/ 1865119 w 4667250"/>
              <a:gd name="connsiteY399" fmla="*/ 2930690 h 4667250"/>
              <a:gd name="connsiteX400" fmla="*/ 1864548 w 4667250"/>
              <a:gd name="connsiteY400" fmla="*/ 2930605 h 4667250"/>
              <a:gd name="connsiteX401" fmla="*/ 1863880 w 4667250"/>
              <a:gd name="connsiteY401" fmla="*/ 2930509 h 4667250"/>
              <a:gd name="connsiteX402" fmla="*/ 1863310 w 4667250"/>
              <a:gd name="connsiteY402" fmla="*/ 2930405 h 4667250"/>
              <a:gd name="connsiteX403" fmla="*/ 1862737 w 4667250"/>
              <a:gd name="connsiteY403" fmla="*/ 2930300 h 4667250"/>
              <a:gd name="connsiteX404" fmla="*/ 1862167 w 4667250"/>
              <a:gd name="connsiteY404" fmla="*/ 2930185 h 4667250"/>
              <a:gd name="connsiteX405" fmla="*/ 1861595 w 4667250"/>
              <a:gd name="connsiteY405" fmla="*/ 2930062 h 4667250"/>
              <a:gd name="connsiteX406" fmla="*/ 1861024 w 4667250"/>
              <a:gd name="connsiteY406" fmla="*/ 2929928 h 4667250"/>
              <a:gd name="connsiteX407" fmla="*/ 1860452 w 4667250"/>
              <a:gd name="connsiteY407" fmla="*/ 2929795 h 4667250"/>
              <a:gd name="connsiteX408" fmla="*/ 1859880 w 4667250"/>
              <a:gd name="connsiteY408" fmla="*/ 2929652 h 4667250"/>
              <a:gd name="connsiteX409" fmla="*/ 1859309 w 4667250"/>
              <a:gd name="connsiteY409" fmla="*/ 2929499 h 4667250"/>
              <a:gd name="connsiteX410" fmla="*/ 1858737 w 4667250"/>
              <a:gd name="connsiteY410" fmla="*/ 2929347 h 4667250"/>
              <a:gd name="connsiteX411" fmla="*/ 1858166 w 4667250"/>
              <a:gd name="connsiteY411" fmla="*/ 2929176 h 4667250"/>
              <a:gd name="connsiteX412" fmla="*/ 1824161 w 4667250"/>
              <a:gd name="connsiteY412" fmla="*/ 2883523 h 4667250"/>
              <a:gd name="connsiteX413" fmla="*/ 1824161 w 4667250"/>
              <a:gd name="connsiteY413" fmla="*/ 2462565 h 4667250"/>
              <a:gd name="connsiteX414" fmla="*/ 1721958 w 4667250"/>
              <a:gd name="connsiteY414" fmla="*/ 2360371 h 4667250"/>
              <a:gd name="connsiteX415" fmla="*/ 1619755 w 4667250"/>
              <a:gd name="connsiteY415" fmla="*/ 2462565 h 4667250"/>
              <a:gd name="connsiteX416" fmla="*/ 1619755 w 4667250"/>
              <a:gd name="connsiteY416" fmla="*/ 3447669 h 4667250"/>
              <a:gd name="connsiteX417" fmla="*/ 1855117 w 4667250"/>
              <a:gd name="connsiteY417" fmla="*/ 3789007 h 4667250"/>
              <a:gd name="connsiteX418" fmla="*/ 1863499 w 4667250"/>
              <a:gd name="connsiteY418" fmla="*/ 3816039 h 4667250"/>
              <a:gd name="connsiteX419" fmla="*/ 1863499 w 4667250"/>
              <a:gd name="connsiteY419" fmla="*/ 4063575 h 4667250"/>
              <a:gd name="connsiteX420" fmla="*/ 2479958 w 4667250"/>
              <a:gd name="connsiteY420" fmla="*/ 4063575 h 4667250"/>
              <a:gd name="connsiteX421" fmla="*/ 2479958 w 4667250"/>
              <a:gd name="connsiteY421" fmla="*/ 3825202 h 4667250"/>
              <a:gd name="connsiteX422" fmla="*/ 2491102 w 4667250"/>
              <a:gd name="connsiteY422" fmla="*/ 3794646 h 4667250"/>
              <a:gd name="connsiteX423" fmla="*/ 3011357 w 4667250"/>
              <a:gd name="connsiteY423" fmla="*/ 3172758 h 4667250"/>
              <a:gd name="connsiteX424" fmla="*/ 3014215 w 4667250"/>
              <a:gd name="connsiteY424" fmla="*/ 3169634 h 4667250"/>
              <a:gd name="connsiteX425" fmla="*/ 3014215 w 4667250"/>
              <a:gd name="connsiteY425" fmla="*/ 3025112 h 4667250"/>
              <a:gd name="connsiteX426" fmla="*/ 2869720 w 4667250"/>
              <a:gd name="connsiteY426" fmla="*/ 3025112 h 4667250"/>
              <a:gd name="connsiteX427" fmla="*/ 2804379 w 4667250"/>
              <a:gd name="connsiteY427" fmla="*/ 3090453 h 4667250"/>
              <a:gd name="connsiteX428" fmla="*/ 2752468 w 4667250"/>
              <a:gd name="connsiteY428" fmla="*/ 3100778 h 4667250"/>
              <a:gd name="connsiteX429" fmla="*/ 2723036 w 4667250"/>
              <a:gd name="connsiteY429" fmla="*/ 3056772 h 4667250"/>
              <a:gd name="connsiteX430" fmla="*/ 2723036 w 4667250"/>
              <a:gd name="connsiteY430" fmla="*/ 2249262 h 4667250"/>
              <a:gd name="connsiteX431" fmla="*/ 2620832 w 4667250"/>
              <a:gd name="connsiteY431" fmla="*/ 2147069 h 4667250"/>
              <a:gd name="connsiteX432" fmla="*/ 2518629 w 4667250"/>
              <a:gd name="connsiteY432" fmla="*/ 2249262 h 4667250"/>
              <a:gd name="connsiteX433" fmla="*/ 2518629 w 4667250"/>
              <a:gd name="connsiteY433" fmla="*/ 2700690 h 4667250"/>
              <a:gd name="connsiteX434" fmla="*/ 2518629 w 4667250"/>
              <a:gd name="connsiteY434" fmla="*/ 2701309 h 4667250"/>
              <a:gd name="connsiteX435" fmla="*/ 2518629 w 4667250"/>
              <a:gd name="connsiteY435" fmla="*/ 2701919 h 4667250"/>
              <a:gd name="connsiteX436" fmla="*/ 2518629 w 4667250"/>
              <a:gd name="connsiteY436" fmla="*/ 2702528 h 4667250"/>
              <a:gd name="connsiteX437" fmla="*/ 2518629 w 4667250"/>
              <a:gd name="connsiteY437" fmla="*/ 2703138 h 4667250"/>
              <a:gd name="connsiteX438" fmla="*/ 2518534 w 4667250"/>
              <a:gd name="connsiteY438" fmla="*/ 2703747 h 4667250"/>
              <a:gd name="connsiteX439" fmla="*/ 2518534 w 4667250"/>
              <a:gd name="connsiteY439" fmla="*/ 2704357 h 4667250"/>
              <a:gd name="connsiteX440" fmla="*/ 2518534 w 4667250"/>
              <a:gd name="connsiteY440" fmla="*/ 2704957 h 4667250"/>
              <a:gd name="connsiteX441" fmla="*/ 2518438 w 4667250"/>
              <a:gd name="connsiteY441" fmla="*/ 2705557 h 4667250"/>
              <a:gd name="connsiteX442" fmla="*/ 2518343 w 4667250"/>
              <a:gd name="connsiteY442" fmla="*/ 2706157 h 4667250"/>
              <a:gd name="connsiteX443" fmla="*/ 2518249 w 4667250"/>
              <a:gd name="connsiteY443" fmla="*/ 2706757 h 4667250"/>
              <a:gd name="connsiteX444" fmla="*/ 2518249 w 4667250"/>
              <a:gd name="connsiteY444" fmla="*/ 2707348 h 4667250"/>
              <a:gd name="connsiteX445" fmla="*/ 2518153 w 4667250"/>
              <a:gd name="connsiteY445" fmla="*/ 2707938 h 4667250"/>
              <a:gd name="connsiteX446" fmla="*/ 2518058 w 4667250"/>
              <a:gd name="connsiteY446" fmla="*/ 2708529 h 4667250"/>
              <a:gd name="connsiteX447" fmla="*/ 2517963 w 4667250"/>
              <a:gd name="connsiteY447" fmla="*/ 2709120 h 4667250"/>
              <a:gd name="connsiteX448" fmla="*/ 2517867 w 4667250"/>
              <a:gd name="connsiteY448" fmla="*/ 2709701 h 4667250"/>
              <a:gd name="connsiteX449" fmla="*/ 2517677 w 4667250"/>
              <a:gd name="connsiteY449" fmla="*/ 2710282 h 4667250"/>
              <a:gd name="connsiteX450" fmla="*/ 2517581 w 4667250"/>
              <a:gd name="connsiteY450" fmla="*/ 2710863 h 4667250"/>
              <a:gd name="connsiteX451" fmla="*/ 2517486 w 4667250"/>
              <a:gd name="connsiteY451" fmla="*/ 2711444 h 4667250"/>
              <a:gd name="connsiteX452" fmla="*/ 2517295 w 4667250"/>
              <a:gd name="connsiteY452" fmla="*/ 2712015 h 4667250"/>
              <a:gd name="connsiteX453" fmla="*/ 2517200 w 4667250"/>
              <a:gd name="connsiteY453" fmla="*/ 2712586 h 4667250"/>
              <a:gd name="connsiteX454" fmla="*/ 2517010 w 4667250"/>
              <a:gd name="connsiteY454" fmla="*/ 2713159 h 4667250"/>
              <a:gd name="connsiteX455" fmla="*/ 2516820 w 4667250"/>
              <a:gd name="connsiteY455" fmla="*/ 2713720 h 4667250"/>
              <a:gd name="connsiteX456" fmla="*/ 2516724 w 4667250"/>
              <a:gd name="connsiteY456" fmla="*/ 2714292 h 4667250"/>
              <a:gd name="connsiteX457" fmla="*/ 2516534 w 4667250"/>
              <a:gd name="connsiteY457" fmla="*/ 2714844 h 4667250"/>
              <a:gd name="connsiteX458" fmla="*/ 2516343 w 4667250"/>
              <a:gd name="connsiteY458" fmla="*/ 2715406 h 4667250"/>
              <a:gd name="connsiteX459" fmla="*/ 2516152 w 4667250"/>
              <a:gd name="connsiteY459" fmla="*/ 2715958 h 4667250"/>
              <a:gd name="connsiteX460" fmla="*/ 2515962 w 4667250"/>
              <a:gd name="connsiteY460" fmla="*/ 2716511 h 4667250"/>
              <a:gd name="connsiteX461" fmla="*/ 2515772 w 4667250"/>
              <a:gd name="connsiteY461" fmla="*/ 2717064 h 4667250"/>
              <a:gd name="connsiteX462" fmla="*/ 2515581 w 4667250"/>
              <a:gd name="connsiteY462" fmla="*/ 2717607 h 4667250"/>
              <a:gd name="connsiteX463" fmla="*/ 2515391 w 4667250"/>
              <a:gd name="connsiteY463" fmla="*/ 2718150 h 4667250"/>
              <a:gd name="connsiteX464" fmla="*/ 2515200 w 4667250"/>
              <a:gd name="connsiteY464" fmla="*/ 2718692 h 4667250"/>
              <a:gd name="connsiteX465" fmla="*/ 2514914 w 4667250"/>
              <a:gd name="connsiteY465" fmla="*/ 2719226 h 4667250"/>
              <a:gd name="connsiteX466" fmla="*/ 2514723 w 4667250"/>
              <a:gd name="connsiteY466" fmla="*/ 2719759 h 4667250"/>
              <a:gd name="connsiteX467" fmla="*/ 2514438 w 4667250"/>
              <a:gd name="connsiteY467" fmla="*/ 2720283 h 4667250"/>
              <a:gd name="connsiteX468" fmla="*/ 2514248 w 4667250"/>
              <a:gd name="connsiteY468" fmla="*/ 2720807 h 4667250"/>
              <a:gd name="connsiteX469" fmla="*/ 2513962 w 4667250"/>
              <a:gd name="connsiteY469" fmla="*/ 2721331 h 4667250"/>
              <a:gd name="connsiteX470" fmla="*/ 2513676 w 4667250"/>
              <a:gd name="connsiteY470" fmla="*/ 2721855 h 4667250"/>
              <a:gd name="connsiteX471" fmla="*/ 2513486 w 4667250"/>
              <a:gd name="connsiteY471" fmla="*/ 2722369 h 4667250"/>
              <a:gd name="connsiteX472" fmla="*/ 2513200 w 4667250"/>
              <a:gd name="connsiteY472" fmla="*/ 2722874 h 4667250"/>
              <a:gd name="connsiteX473" fmla="*/ 2512914 w 4667250"/>
              <a:gd name="connsiteY473" fmla="*/ 2723388 h 4667250"/>
              <a:gd name="connsiteX474" fmla="*/ 2512628 w 4667250"/>
              <a:gd name="connsiteY474" fmla="*/ 2723893 h 4667250"/>
              <a:gd name="connsiteX475" fmla="*/ 2512342 w 4667250"/>
              <a:gd name="connsiteY475" fmla="*/ 2724388 h 4667250"/>
              <a:gd name="connsiteX476" fmla="*/ 2512057 w 4667250"/>
              <a:gd name="connsiteY476" fmla="*/ 2724883 h 4667250"/>
              <a:gd name="connsiteX477" fmla="*/ 2511771 w 4667250"/>
              <a:gd name="connsiteY477" fmla="*/ 2725379 h 4667250"/>
              <a:gd name="connsiteX478" fmla="*/ 2511485 w 4667250"/>
              <a:gd name="connsiteY478" fmla="*/ 2725874 h 4667250"/>
              <a:gd name="connsiteX479" fmla="*/ 2511199 w 4667250"/>
              <a:gd name="connsiteY479" fmla="*/ 2726350 h 4667250"/>
              <a:gd name="connsiteX480" fmla="*/ 2510819 w 4667250"/>
              <a:gd name="connsiteY480" fmla="*/ 2726836 h 4667250"/>
              <a:gd name="connsiteX481" fmla="*/ 2510533 w 4667250"/>
              <a:gd name="connsiteY481" fmla="*/ 2727312 h 4667250"/>
              <a:gd name="connsiteX482" fmla="*/ 2510247 w 4667250"/>
              <a:gd name="connsiteY482" fmla="*/ 2727788 h 4667250"/>
              <a:gd name="connsiteX483" fmla="*/ 2509867 w 4667250"/>
              <a:gd name="connsiteY483" fmla="*/ 2728255 h 4667250"/>
              <a:gd name="connsiteX484" fmla="*/ 2509581 w 4667250"/>
              <a:gd name="connsiteY484" fmla="*/ 2728722 h 4667250"/>
              <a:gd name="connsiteX485" fmla="*/ 2509199 w 4667250"/>
              <a:gd name="connsiteY485" fmla="*/ 2729179 h 4667250"/>
              <a:gd name="connsiteX486" fmla="*/ 2508818 w 4667250"/>
              <a:gd name="connsiteY486" fmla="*/ 2729637 h 4667250"/>
              <a:gd name="connsiteX487" fmla="*/ 2508533 w 4667250"/>
              <a:gd name="connsiteY487" fmla="*/ 2730084 h 4667250"/>
              <a:gd name="connsiteX488" fmla="*/ 2508152 w 4667250"/>
              <a:gd name="connsiteY488" fmla="*/ 2730532 h 4667250"/>
              <a:gd name="connsiteX489" fmla="*/ 2507770 w 4667250"/>
              <a:gd name="connsiteY489" fmla="*/ 2730980 h 4667250"/>
              <a:gd name="connsiteX490" fmla="*/ 2507390 w 4667250"/>
              <a:gd name="connsiteY490" fmla="*/ 2731418 h 4667250"/>
              <a:gd name="connsiteX491" fmla="*/ 2507009 w 4667250"/>
              <a:gd name="connsiteY491" fmla="*/ 2731856 h 4667250"/>
              <a:gd name="connsiteX492" fmla="*/ 2506723 w 4667250"/>
              <a:gd name="connsiteY492" fmla="*/ 2732285 h 4667250"/>
              <a:gd name="connsiteX493" fmla="*/ 2506342 w 4667250"/>
              <a:gd name="connsiteY493" fmla="*/ 2732703 h 4667250"/>
              <a:gd name="connsiteX494" fmla="*/ 2505866 w 4667250"/>
              <a:gd name="connsiteY494" fmla="*/ 2733132 h 4667250"/>
              <a:gd name="connsiteX495" fmla="*/ 2505484 w 4667250"/>
              <a:gd name="connsiteY495" fmla="*/ 2733542 h 4667250"/>
              <a:gd name="connsiteX496" fmla="*/ 2505104 w 4667250"/>
              <a:gd name="connsiteY496" fmla="*/ 2733951 h 4667250"/>
              <a:gd name="connsiteX497" fmla="*/ 2504723 w 4667250"/>
              <a:gd name="connsiteY497" fmla="*/ 2734361 h 4667250"/>
              <a:gd name="connsiteX498" fmla="*/ 2504341 w 4667250"/>
              <a:gd name="connsiteY498" fmla="*/ 2734761 h 4667250"/>
              <a:gd name="connsiteX499" fmla="*/ 2503866 w 4667250"/>
              <a:gd name="connsiteY499" fmla="*/ 2735161 h 4667250"/>
              <a:gd name="connsiteX500" fmla="*/ 2503484 w 4667250"/>
              <a:gd name="connsiteY500" fmla="*/ 2735551 h 4667250"/>
              <a:gd name="connsiteX501" fmla="*/ 2503103 w 4667250"/>
              <a:gd name="connsiteY501" fmla="*/ 2735942 h 4667250"/>
              <a:gd name="connsiteX502" fmla="*/ 2502628 w 4667250"/>
              <a:gd name="connsiteY502" fmla="*/ 2736323 h 4667250"/>
              <a:gd name="connsiteX503" fmla="*/ 2502246 w 4667250"/>
              <a:gd name="connsiteY503" fmla="*/ 2736694 h 4667250"/>
              <a:gd name="connsiteX504" fmla="*/ 2501769 w 4667250"/>
              <a:gd name="connsiteY504" fmla="*/ 2737066 h 4667250"/>
              <a:gd name="connsiteX505" fmla="*/ 2501294 w 4667250"/>
              <a:gd name="connsiteY505" fmla="*/ 2737437 h 4667250"/>
              <a:gd name="connsiteX506" fmla="*/ 2500913 w 4667250"/>
              <a:gd name="connsiteY506" fmla="*/ 2737799 h 4667250"/>
              <a:gd name="connsiteX507" fmla="*/ 2500436 w 4667250"/>
              <a:gd name="connsiteY507" fmla="*/ 2738152 h 4667250"/>
              <a:gd name="connsiteX508" fmla="*/ 2499960 w 4667250"/>
              <a:gd name="connsiteY508" fmla="*/ 2738504 h 4667250"/>
              <a:gd name="connsiteX509" fmla="*/ 2499579 w 4667250"/>
              <a:gd name="connsiteY509" fmla="*/ 2738847 h 4667250"/>
              <a:gd name="connsiteX510" fmla="*/ 2499103 w 4667250"/>
              <a:gd name="connsiteY510" fmla="*/ 2739190 h 4667250"/>
              <a:gd name="connsiteX511" fmla="*/ 2498627 w 4667250"/>
              <a:gd name="connsiteY511" fmla="*/ 2739523 h 4667250"/>
              <a:gd name="connsiteX512" fmla="*/ 2498150 w 4667250"/>
              <a:gd name="connsiteY512" fmla="*/ 2739857 h 4667250"/>
              <a:gd name="connsiteX513" fmla="*/ 2497674 w 4667250"/>
              <a:gd name="connsiteY513" fmla="*/ 2740181 h 4667250"/>
              <a:gd name="connsiteX514" fmla="*/ 2497198 w 4667250"/>
              <a:gd name="connsiteY514" fmla="*/ 2740495 h 4667250"/>
              <a:gd name="connsiteX515" fmla="*/ 2496722 w 4667250"/>
              <a:gd name="connsiteY515" fmla="*/ 2740809 h 4667250"/>
              <a:gd name="connsiteX516" fmla="*/ 2496245 w 4667250"/>
              <a:gd name="connsiteY516" fmla="*/ 2741114 h 4667250"/>
              <a:gd name="connsiteX517" fmla="*/ 2495769 w 4667250"/>
              <a:gd name="connsiteY517" fmla="*/ 2741419 h 4667250"/>
              <a:gd name="connsiteX518" fmla="*/ 2495198 w 4667250"/>
              <a:gd name="connsiteY518" fmla="*/ 2741714 h 4667250"/>
              <a:gd name="connsiteX519" fmla="*/ 2494721 w 4667250"/>
              <a:gd name="connsiteY519" fmla="*/ 2742000 h 4667250"/>
              <a:gd name="connsiteX520" fmla="*/ 2494245 w 4667250"/>
              <a:gd name="connsiteY520" fmla="*/ 2742286 h 4667250"/>
              <a:gd name="connsiteX521" fmla="*/ 2493769 w 4667250"/>
              <a:gd name="connsiteY521" fmla="*/ 2742562 h 4667250"/>
              <a:gd name="connsiteX522" fmla="*/ 2493198 w 4667250"/>
              <a:gd name="connsiteY522" fmla="*/ 2742838 h 4667250"/>
              <a:gd name="connsiteX523" fmla="*/ 2492721 w 4667250"/>
              <a:gd name="connsiteY523" fmla="*/ 2743105 h 4667250"/>
              <a:gd name="connsiteX524" fmla="*/ 2492244 w 4667250"/>
              <a:gd name="connsiteY524" fmla="*/ 2743362 h 4667250"/>
              <a:gd name="connsiteX525" fmla="*/ 2491674 w 4667250"/>
              <a:gd name="connsiteY525" fmla="*/ 2743619 h 4667250"/>
              <a:gd name="connsiteX526" fmla="*/ 2491197 w 4667250"/>
              <a:gd name="connsiteY526" fmla="*/ 2743867 h 4667250"/>
              <a:gd name="connsiteX527" fmla="*/ 2490626 w 4667250"/>
              <a:gd name="connsiteY527" fmla="*/ 2744105 h 4667250"/>
              <a:gd name="connsiteX528" fmla="*/ 2490149 w 4667250"/>
              <a:gd name="connsiteY528" fmla="*/ 2744343 h 4667250"/>
              <a:gd name="connsiteX529" fmla="*/ 2489578 w 4667250"/>
              <a:gd name="connsiteY529" fmla="*/ 2744572 h 4667250"/>
              <a:gd name="connsiteX530" fmla="*/ 2489006 w 4667250"/>
              <a:gd name="connsiteY530" fmla="*/ 2744800 h 4667250"/>
              <a:gd name="connsiteX531" fmla="*/ 2488530 w 4667250"/>
              <a:gd name="connsiteY531" fmla="*/ 2745010 h 4667250"/>
              <a:gd name="connsiteX532" fmla="*/ 2487959 w 4667250"/>
              <a:gd name="connsiteY532" fmla="*/ 2745219 h 4667250"/>
              <a:gd name="connsiteX533" fmla="*/ 2487387 w 4667250"/>
              <a:gd name="connsiteY533" fmla="*/ 2745429 h 4667250"/>
              <a:gd name="connsiteX534" fmla="*/ 2486911 w 4667250"/>
              <a:gd name="connsiteY534" fmla="*/ 2745619 h 4667250"/>
              <a:gd name="connsiteX535" fmla="*/ 2486339 w 4667250"/>
              <a:gd name="connsiteY535" fmla="*/ 2745810 h 4667250"/>
              <a:gd name="connsiteX536" fmla="*/ 2485768 w 4667250"/>
              <a:gd name="connsiteY536" fmla="*/ 2746001 h 4667250"/>
              <a:gd name="connsiteX537" fmla="*/ 2485196 w 4667250"/>
              <a:gd name="connsiteY537" fmla="*/ 2746172 h 4667250"/>
              <a:gd name="connsiteX538" fmla="*/ 2484625 w 4667250"/>
              <a:gd name="connsiteY538" fmla="*/ 2746343 h 4667250"/>
              <a:gd name="connsiteX539" fmla="*/ 2484053 w 4667250"/>
              <a:gd name="connsiteY539" fmla="*/ 2746515 h 4667250"/>
              <a:gd name="connsiteX540" fmla="*/ 2483482 w 4667250"/>
              <a:gd name="connsiteY540" fmla="*/ 2746667 h 4667250"/>
              <a:gd name="connsiteX541" fmla="*/ 2482910 w 4667250"/>
              <a:gd name="connsiteY541" fmla="*/ 2746820 h 4667250"/>
              <a:gd name="connsiteX542" fmla="*/ 2482339 w 4667250"/>
              <a:gd name="connsiteY542" fmla="*/ 2746962 h 4667250"/>
              <a:gd name="connsiteX543" fmla="*/ 2481767 w 4667250"/>
              <a:gd name="connsiteY543" fmla="*/ 2747096 h 4667250"/>
              <a:gd name="connsiteX544" fmla="*/ 2481196 w 4667250"/>
              <a:gd name="connsiteY544" fmla="*/ 2747229 h 4667250"/>
              <a:gd name="connsiteX545" fmla="*/ 2480624 w 4667250"/>
              <a:gd name="connsiteY545" fmla="*/ 2747353 h 4667250"/>
              <a:gd name="connsiteX546" fmla="*/ 2480053 w 4667250"/>
              <a:gd name="connsiteY546" fmla="*/ 2747467 h 4667250"/>
              <a:gd name="connsiteX547" fmla="*/ 2479481 w 4667250"/>
              <a:gd name="connsiteY547" fmla="*/ 2747572 h 4667250"/>
              <a:gd name="connsiteX548" fmla="*/ 2478910 w 4667250"/>
              <a:gd name="connsiteY548" fmla="*/ 2747677 h 4667250"/>
              <a:gd name="connsiteX549" fmla="*/ 2478338 w 4667250"/>
              <a:gd name="connsiteY549" fmla="*/ 2747772 h 4667250"/>
              <a:gd name="connsiteX550" fmla="*/ 2477672 w 4667250"/>
              <a:gd name="connsiteY550" fmla="*/ 2747858 h 4667250"/>
              <a:gd name="connsiteX551" fmla="*/ 2477100 w 4667250"/>
              <a:gd name="connsiteY551" fmla="*/ 2747934 h 4667250"/>
              <a:gd name="connsiteX552" fmla="*/ 2476529 w 4667250"/>
              <a:gd name="connsiteY552" fmla="*/ 2748010 h 4667250"/>
              <a:gd name="connsiteX553" fmla="*/ 2475957 w 4667250"/>
              <a:gd name="connsiteY553" fmla="*/ 2748067 h 4667250"/>
              <a:gd name="connsiteX554" fmla="*/ 2475291 w 4667250"/>
              <a:gd name="connsiteY554" fmla="*/ 2748134 h 4667250"/>
              <a:gd name="connsiteX555" fmla="*/ 2474719 w 4667250"/>
              <a:gd name="connsiteY555" fmla="*/ 2748181 h 4667250"/>
              <a:gd name="connsiteX556" fmla="*/ 2474053 w 4667250"/>
              <a:gd name="connsiteY556" fmla="*/ 2748220 h 4667250"/>
              <a:gd name="connsiteX557" fmla="*/ 2473480 w 4667250"/>
              <a:gd name="connsiteY557" fmla="*/ 2748258 h 4667250"/>
              <a:gd name="connsiteX558" fmla="*/ 2472910 w 4667250"/>
              <a:gd name="connsiteY558" fmla="*/ 2748287 h 4667250"/>
              <a:gd name="connsiteX559" fmla="*/ 2472242 w 4667250"/>
              <a:gd name="connsiteY559" fmla="*/ 2748305 h 4667250"/>
              <a:gd name="connsiteX560" fmla="*/ 2471671 w 4667250"/>
              <a:gd name="connsiteY560" fmla="*/ 2748315 h 4667250"/>
              <a:gd name="connsiteX561" fmla="*/ 2471004 w 4667250"/>
              <a:gd name="connsiteY561" fmla="*/ 2748315 h 4667250"/>
              <a:gd name="connsiteX562" fmla="*/ 2470433 w 4667250"/>
              <a:gd name="connsiteY562" fmla="*/ 2748315 h 4667250"/>
              <a:gd name="connsiteX563" fmla="*/ 2469861 w 4667250"/>
              <a:gd name="connsiteY563" fmla="*/ 2748305 h 4667250"/>
              <a:gd name="connsiteX564" fmla="*/ 2469195 w 4667250"/>
              <a:gd name="connsiteY564" fmla="*/ 2748287 h 4667250"/>
              <a:gd name="connsiteX565" fmla="*/ 2468623 w 4667250"/>
              <a:gd name="connsiteY565" fmla="*/ 2748258 h 4667250"/>
              <a:gd name="connsiteX566" fmla="*/ 2467956 w 4667250"/>
              <a:gd name="connsiteY566" fmla="*/ 2748220 h 4667250"/>
              <a:gd name="connsiteX567" fmla="*/ 2467384 w 4667250"/>
              <a:gd name="connsiteY567" fmla="*/ 2748181 h 4667250"/>
              <a:gd name="connsiteX568" fmla="*/ 2466813 w 4667250"/>
              <a:gd name="connsiteY568" fmla="*/ 2748134 h 4667250"/>
              <a:gd name="connsiteX569" fmla="*/ 2466146 w 4667250"/>
              <a:gd name="connsiteY569" fmla="*/ 2748067 h 4667250"/>
              <a:gd name="connsiteX570" fmla="*/ 2465575 w 4667250"/>
              <a:gd name="connsiteY570" fmla="*/ 2748010 h 4667250"/>
              <a:gd name="connsiteX571" fmla="*/ 2465003 w 4667250"/>
              <a:gd name="connsiteY571" fmla="*/ 2747934 h 4667250"/>
              <a:gd name="connsiteX572" fmla="*/ 2464337 w 4667250"/>
              <a:gd name="connsiteY572" fmla="*/ 2747858 h 4667250"/>
              <a:gd name="connsiteX573" fmla="*/ 2463765 w 4667250"/>
              <a:gd name="connsiteY573" fmla="*/ 2747772 h 4667250"/>
              <a:gd name="connsiteX574" fmla="*/ 2463194 w 4667250"/>
              <a:gd name="connsiteY574" fmla="*/ 2747677 h 4667250"/>
              <a:gd name="connsiteX575" fmla="*/ 2462622 w 4667250"/>
              <a:gd name="connsiteY575" fmla="*/ 2747572 h 4667250"/>
              <a:gd name="connsiteX576" fmla="*/ 2462051 w 4667250"/>
              <a:gd name="connsiteY576" fmla="*/ 2747467 h 4667250"/>
              <a:gd name="connsiteX577" fmla="*/ 2461479 w 4667250"/>
              <a:gd name="connsiteY577" fmla="*/ 2747353 h 4667250"/>
              <a:gd name="connsiteX578" fmla="*/ 2460908 w 4667250"/>
              <a:gd name="connsiteY578" fmla="*/ 2747229 h 4667250"/>
              <a:gd name="connsiteX579" fmla="*/ 2460336 w 4667250"/>
              <a:gd name="connsiteY579" fmla="*/ 2747096 h 4667250"/>
              <a:gd name="connsiteX580" fmla="*/ 2459670 w 4667250"/>
              <a:gd name="connsiteY580" fmla="*/ 2746962 h 4667250"/>
              <a:gd name="connsiteX581" fmla="*/ 2459193 w 4667250"/>
              <a:gd name="connsiteY581" fmla="*/ 2746820 h 4667250"/>
              <a:gd name="connsiteX582" fmla="*/ 2458622 w 4667250"/>
              <a:gd name="connsiteY582" fmla="*/ 2746667 h 4667250"/>
              <a:gd name="connsiteX583" fmla="*/ 2458050 w 4667250"/>
              <a:gd name="connsiteY583" fmla="*/ 2746515 h 4667250"/>
              <a:gd name="connsiteX584" fmla="*/ 2457479 w 4667250"/>
              <a:gd name="connsiteY584" fmla="*/ 2746343 h 4667250"/>
              <a:gd name="connsiteX585" fmla="*/ 2423379 w 4667250"/>
              <a:gd name="connsiteY585" fmla="*/ 2700690 h 4667250"/>
              <a:gd name="connsiteX586" fmla="*/ 4062440 w 4667250"/>
              <a:gd name="connsiteY586" fmla="*/ 2185035 h 4667250"/>
              <a:gd name="connsiteX587" fmla="*/ 3824125 w 4667250"/>
              <a:gd name="connsiteY587" fmla="*/ 2185035 h 4667250"/>
              <a:gd name="connsiteX588" fmla="*/ 3793550 w 4667250"/>
              <a:gd name="connsiteY588" fmla="*/ 2173939 h 4667250"/>
              <a:gd name="connsiteX589" fmla="*/ 3171663 w 4667250"/>
              <a:gd name="connsiteY589" fmla="*/ 1653626 h 4667250"/>
              <a:gd name="connsiteX590" fmla="*/ 3168519 w 4667250"/>
              <a:gd name="connsiteY590" fmla="*/ 1650768 h 4667250"/>
              <a:gd name="connsiteX591" fmla="*/ 3024026 w 4667250"/>
              <a:gd name="connsiteY591" fmla="*/ 1650768 h 4667250"/>
              <a:gd name="connsiteX592" fmla="*/ 3024026 w 4667250"/>
              <a:gd name="connsiteY592" fmla="*/ 1795301 h 4667250"/>
              <a:gd name="connsiteX593" fmla="*/ 3089367 w 4667250"/>
              <a:gd name="connsiteY593" fmla="*/ 1860642 h 4667250"/>
              <a:gd name="connsiteX594" fmla="*/ 3099654 w 4667250"/>
              <a:gd name="connsiteY594" fmla="*/ 1912544 h 4667250"/>
              <a:gd name="connsiteX595" fmla="*/ 3055648 w 4667250"/>
              <a:gd name="connsiteY595" fmla="*/ 1941938 h 4667250"/>
              <a:gd name="connsiteX596" fmla="*/ 2575588 w 4667250"/>
              <a:gd name="connsiteY596" fmla="*/ 1941938 h 4667250"/>
              <a:gd name="connsiteX597" fmla="*/ 2592829 w 4667250"/>
              <a:gd name="connsiteY597" fmla="*/ 2022710 h 4667250"/>
              <a:gd name="connsiteX598" fmla="*/ 2590352 w 4667250"/>
              <a:gd name="connsiteY598" fmla="*/ 2054161 h 4667250"/>
              <a:gd name="connsiteX599" fmla="*/ 2620832 w 4667250"/>
              <a:gd name="connsiteY599" fmla="*/ 2051819 h 4667250"/>
              <a:gd name="connsiteX600" fmla="*/ 2818286 w 4667250"/>
              <a:gd name="connsiteY600" fmla="*/ 2249262 h 4667250"/>
              <a:gd name="connsiteX601" fmla="*/ 2818286 w 4667250"/>
              <a:gd name="connsiteY601" fmla="*/ 2943444 h 4667250"/>
              <a:gd name="connsiteX602" fmla="*/ 3081556 w 4667250"/>
              <a:gd name="connsiteY602" fmla="*/ 2957760 h 4667250"/>
              <a:gd name="connsiteX603" fmla="*/ 3132420 w 4667250"/>
              <a:gd name="connsiteY603" fmla="*/ 3045257 h 4667250"/>
              <a:gd name="connsiteX604" fmla="*/ 3446555 w 4667250"/>
              <a:gd name="connsiteY604" fmla="*/ 3045257 h 4667250"/>
              <a:gd name="connsiteX605" fmla="*/ 3787932 w 4667250"/>
              <a:gd name="connsiteY605" fmla="*/ 2809894 h 4667250"/>
              <a:gd name="connsiteX606" fmla="*/ 3814886 w 4667250"/>
              <a:gd name="connsiteY606" fmla="*/ 2801483 h 4667250"/>
              <a:gd name="connsiteX607" fmla="*/ 4062440 w 4667250"/>
              <a:gd name="connsiteY607" fmla="*/ 2801483 h 4667250"/>
              <a:gd name="connsiteX608" fmla="*/ 4062440 w 4667250"/>
              <a:gd name="connsiteY608" fmla="*/ 2185035 h 4667250"/>
              <a:gd name="connsiteX609" fmla="*/ 2202399 w 4667250"/>
              <a:gd name="connsiteY609" fmla="*/ 1825257 h 4667250"/>
              <a:gd name="connsiteX610" fmla="*/ 2304602 w 4667250"/>
              <a:gd name="connsiteY610" fmla="*/ 1723063 h 4667250"/>
              <a:gd name="connsiteX611" fmla="*/ 2202399 w 4667250"/>
              <a:gd name="connsiteY611" fmla="*/ 1620869 h 4667250"/>
              <a:gd name="connsiteX612" fmla="*/ 1217323 w 4667250"/>
              <a:gd name="connsiteY612" fmla="*/ 1620869 h 4667250"/>
              <a:gd name="connsiteX613" fmla="*/ 875948 w 4667250"/>
              <a:gd name="connsiteY613" fmla="*/ 1856232 h 4667250"/>
              <a:gd name="connsiteX614" fmla="*/ 848992 w 4667250"/>
              <a:gd name="connsiteY614" fmla="*/ 1864643 h 4667250"/>
              <a:gd name="connsiteX615" fmla="*/ 601437 w 4667250"/>
              <a:gd name="connsiteY615" fmla="*/ 1864643 h 4667250"/>
              <a:gd name="connsiteX616" fmla="*/ 601437 w 4667250"/>
              <a:gd name="connsiteY616" fmla="*/ 2481091 h 4667250"/>
              <a:gd name="connsiteX617" fmla="*/ 839848 w 4667250"/>
              <a:gd name="connsiteY617" fmla="*/ 2481091 h 4667250"/>
              <a:gd name="connsiteX618" fmla="*/ 870328 w 4667250"/>
              <a:gd name="connsiteY618" fmla="*/ 2492188 h 4667250"/>
              <a:gd name="connsiteX619" fmla="*/ 1492215 w 4667250"/>
              <a:gd name="connsiteY619" fmla="*/ 3012500 h 4667250"/>
              <a:gd name="connsiteX620" fmla="*/ 1495359 w 4667250"/>
              <a:gd name="connsiteY620" fmla="*/ 3015358 h 4667250"/>
              <a:gd name="connsiteX621" fmla="*/ 1524505 w 4667250"/>
              <a:gd name="connsiteY621" fmla="*/ 3035751 h 4667250"/>
              <a:gd name="connsiteX622" fmla="*/ 1524505 w 4667250"/>
              <a:gd name="connsiteY622" fmla="*/ 2462565 h 4667250"/>
              <a:gd name="connsiteX623" fmla="*/ 1721958 w 4667250"/>
              <a:gd name="connsiteY623" fmla="*/ 2265121 h 4667250"/>
              <a:gd name="connsiteX624" fmla="*/ 1824161 w 4667250"/>
              <a:gd name="connsiteY624" fmla="*/ 2293629 h 4667250"/>
              <a:gd name="connsiteX625" fmla="*/ 1824161 w 4667250"/>
              <a:gd name="connsiteY625" fmla="*/ 2269579 h 4667250"/>
              <a:gd name="connsiteX626" fmla="*/ 2021615 w 4667250"/>
              <a:gd name="connsiteY626" fmla="*/ 2072135 h 4667250"/>
              <a:gd name="connsiteX627" fmla="*/ 2128676 w 4667250"/>
              <a:gd name="connsiteY627" fmla="*/ 2103729 h 4667250"/>
              <a:gd name="connsiteX628" fmla="*/ 2321271 w 4667250"/>
              <a:gd name="connsiteY628" fmla="*/ 1950244 h 4667250"/>
              <a:gd name="connsiteX629" fmla="*/ 2493578 w 4667250"/>
              <a:gd name="connsiteY629" fmla="*/ 2051304 h 4667250"/>
              <a:gd name="connsiteX630" fmla="*/ 2497579 w 4667250"/>
              <a:gd name="connsiteY630" fmla="*/ 2022710 h 4667250"/>
              <a:gd name="connsiteX631" fmla="*/ 2395376 w 4667250"/>
              <a:gd name="connsiteY631" fmla="*/ 1920507 h 4667250"/>
              <a:gd name="connsiteX632" fmla="*/ 1781489 w 4667250"/>
              <a:gd name="connsiteY632" fmla="*/ 1920507 h 4667250"/>
              <a:gd name="connsiteX633" fmla="*/ 1780823 w 4667250"/>
              <a:gd name="connsiteY633" fmla="*/ 1920507 h 4667250"/>
              <a:gd name="connsiteX634" fmla="*/ 1780251 w 4667250"/>
              <a:gd name="connsiteY634" fmla="*/ 1920497 h 4667250"/>
              <a:gd name="connsiteX635" fmla="*/ 1779680 w 4667250"/>
              <a:gd name="connsiteY635" fmla="*/ 1920478 h 4667250"/>
              <a:gd name="connsiteX636" fmla="*/ 1779012 w 4667250"/>
              <a:gd name="connsiteY636" fmla="*/ 1920450 h 4667250"/>
              <a:gd name="connsiteX637" fmla="*/ 1778441 w 4667250"/>
              <a:gd name="connsiteY637" fmla="*/ 1920412 h 4667250"/>
              <a:gd name="connsiteX638" fmla="*/ 1777774 w 4667250"/>
              <a:gd name="connsiteY638" fmla="*/ 1920373 h 4667250"/>
              <a:gd name="connsiteX639" fmla="*/ 1777203 w 4667250"/>
              <a:gd name="connsiteY639" fmla="*/ 1920326 h 4667250"/>
              <a:gd name="connsiteX640" fmla="*/ 1776631 w 4667250"/>
              <a:gd name="connsiteY640" fmla="*/ 1920268 h 4667250"/>
              <a:gd name="connsiteX641" fmla="*/ 1775965 w 4667250"/>
              <a:gd name="connsiteY641" fmla="*/ 1920202 h 4667250"/>
              <a:gd name="connsiteX642" fmla="*/ 1775393 w 4667250"/>
              <a:gd name="connsiteY642" fmla="*/ 1920125 h 4667250"/>
              <a:gd name="connsiteX643" fmla="*/ 1774822 w 4667250"/>
              <a:gd name="connsiteY643" fmla="*/ 1920049 h 4667250"/>
              <a:gd name="connsiteX644" fmla="*/ 1774250 w 4667250"/>
              <a:gd name="connsiteY644" fmla="*/ 1919964 h 4667250"/>
              <a:gd name="connsiteX645" fmla="*/ 1773679 w 4667250"/>
              <a:gd name="connsiteY645" fmla="*/ 1919869 h 4667250"/>
              <a:gd name="connsiteX646" fmla="*/ 1773012 w 4667250"/>
              <a:gd name="connsiteY646" fmla="*/ 1919764 h 4667250"/>
              <a:gd name="connsiteX647" fmla="*/ 1772441 w 4667250"/>
              <a:gd name="connsiteY647" fmla="*/ 1919659 h 4667250"/>
              <a:gd name="connsiteX648" fmla="*/ 1771869 w 4667250"/>
              <a:gd name="connsiteY648" fmla="*/ 1919545 h 4667250"/>
              <a:gd name="connsiteX649" fmla="*/ 1771298 w 4667250"/>
              <a:gd name="connsiteY649" fmla="*/ 1919421 h 4667250"/>
              <a:gd name="connsiteX650" fmla="*/ 1770726 w 4667250"/>
              <a:gd name="connsiteY650" fmla="*/ 1919288 h 4667250"/>
              <a:gd name="connsiteX651" fmla="*/ 1770155 w 4667250"/>
              <a:gd name="connsiteY651" fmla="*/ 1919154 h 4667250"/>
              <a:gd name="connsiteX652" fmla="*/ 1769583 w 4667250"/>
              <a:gd name="connsiteY652" fmla="*/ 1919012 h 4667250"/>
              <a:gd name="connsiteX653" fmla="*/ 1769012 w 4667250"/>
              <a:gd name="connsiteY653" fmla="*/ 1918859 h 4667250"/>
              <a:gd name="connsiteX654" fmla="*/ 1768440 w 4667250"/>
              <a:gd name="connsiteY654" fmla="*/ 1918706 h 4667250"/>
              <a:gd name="connsiteX655" fmla="*/ 1767869 w 4667250"/>
              <a:gd name="connsiteY655" fmla="*/ 1918535 h 4667250"/>
              <a:gd name="connsiteX656" fmla="*/ 1767297 w 4667250"/>
              <a:gd name="connsiteY656" fmla="*/ 1918363 h 4667250"/>
              <a:gd name="connsiteX657" fmla="*/ 1766726 w 4667250"/>
              <a:gd name="connsiteY657" fmla="*/ 1918192 h 4667250"/>
              <a:gd name="connsiteX658" fmla="*/ 1766249 w 4667250"/>
              <a:gd name="connsiteY658" fmla="*/ 1918002 h 4667250"/>
              <a:gd name="connsiteX659" fmla="*/ 1765678 w 4667250"/>
              <a:gd name="connsiteY659" fmla="*/ 1917811 h 4667250"/>
              <a:gd name="connsiteX660" fmla="*/ 1765106 w 4667250"/>
              <a:gd name="connsiteY660" fmla="*/ 1917620 h 4667250"/>
              <a:gd name="connsiteX661" fmla="*/ 1764535 w 4667250"/>
              <a:gd name="connsiteY661" fmla="*/ 1917411 h 4667250"/>
              <a:gd name="connsiteX662" fmla="*/ 1764059 w 4667250"/>
              <a:gd name="connsiteY662" fmla="*/ 1917202 h 4667250"/>
              <a:gd name="connsiteX663" fmla="*/ 1763487 w 4667250"/>
              <a:gd name="connsiteY663" fmla="*/ 1916992 h 4667250"/>
              <a:gd name="connsiteX664" fmla="*/ 1762916 w 4667250"/>
              <a:gd name="connsiteY664" fmla="*/ 1916763 h 4667250"/>
              <a:gd name="connsiteX665" fmla="*/ 1762439 w 4667250"/>
              <a:gd name="connsiteY665" fmla="*/ 1916535 h 4667250"/>
              <a:gd name="connsiteX666" fmla="*/ 1761868 w 4667250"/>
              <a:gd name="connsiteY666" fmla="*/ 1916297 h 4667250"/>
              <a:gd name="connsiteX667" fmla="*/ 1761391 w 4667250"/>
              <a:gd name="connsiteY667" fmla="*/ 1916058 h 4667250"/>
              <a:gd name="connsiteX668" fmla="*/ 1760820 w 4667250"/>
              <a:gd name="connsiteY668" fmla="*/ 1915811 h 4667250"/>
              <a:gd name="connsiteX669" fmla="*/ 1760344 w 4667250"/>
              <a:gd name="connsiteY669" fmla="*/ 1915554 h 4667250"/>
              <a:gd name="connsiteX670" fmla="*/ 1759773 w 4667250"/>
              <a:gd name="connsiteY670" fmla="*/ 1915297 h 4667250"/>
              <a:gd name="connsiteX671" fmla="*/ 1759296 w 4667250"/>
              <a:gd name="connsiteY671" fmla="*/ 1915030 h 4667250"/>
              <a:gd name="connsiteX672" fmla="*/ 1758819 w 4667250"/>
              <a:gd name="connsiteY672" fmla="*/ 1914763 h 4667250"/>
              <a:gd name="connsiteX673" fmla="*/ 1758248 w 4667250"/>
              <a:gd name="connsiteY673" fmla="*/ 1914478 h 4667250"/>
              <a:gd name="connsiteX674" fmla="*/ 1757772 w 4667250"/>
              <a:gd name="connsiteY674" fmla="*/ 1914201 h 4667250"/>
              <a:gd name="connsiteX675" fmla="*/ 1757296 w 4667250"/>
              <a:gd name="connsiteY675" fmla="*/ 1913906 h 4667250"/>
              <a:gd name="connsiteX676" fmla="*/ 1756820 w 4667250"/>
              <a:gd name="connsiteY676" fmla="*/ 1913611 h 4667250"/>
              <a:gd name="connsiteX677" fmla="*/ 1756343 w 4667250"/>
              <a:gd name="connsiteY677" fmla="*/ 1913306 h 4667250"/>
              <a:gd name="connsiteX678" fmla="*/ 1755867 w 4667250"/>
              <a:gd name="connsiteY678" fmla="*/ 1913001 h 4667250"/>
              <a:gd name="connsiteX679" fmla="*/ 1755295 w 4667250"/>
              <a:gd name="connsiteY679" fmla="*/ 1912687 h 4667250"/>
              <a:gd name="connsiteX680" fmla="*/ 1754820 w 4667250"/>
              <a:gd name="connsiteY680" fmla="*/ 1912372 h 4667250"/>
              <a:gd name="connsiteX681" fmla="*/ 1754343 w 4667250"/>
              <a:gd name="connsiteY681" fmla="*/ 1912049 h 4667250"/>
              <a:gd name="connsiteX682" fmla="*/ 1753962 w 4667250"/>
              <a:gd name="connsiteY682" fmla="*/ 1911715 h 4667250"/>
              <a:gd name="connsiteX683" fmla="*/ 1753486 w 4667250"/>
              <a:gd name="connsiteY683" fmla="*/ 1911382 h 4667250"/>
              <a:gd name="connsiteX684" fmla="*/ 1753009 w 4667250"/>
              <a:gd name="connsiteY684" fmla="*/ 1911039 h 4667250"/>
              <a:gd name="connsiteX685" fmla="*/ 1752534 w 4667250"/>
              <a:gd name="connsiteY685" fmla="*/ 1910696 h 4667250"/>
              <a:gd name="connsiteX686" fmla="*/ 1752057 w 4667250"/>
              <a:gd name="connsiteY686" fmla="*/ 1910344 h 4667250"/>
              <a:gd name="connsiteX687" fmla="*/ 1751676 w 4667250"/>
              <a:gd name="connsiteY687" fmla="*/ 1909991 h 4667250"/>
              <a:gd name="connsiteX688" fmla="*/ 1751200 w 4667250"/>
              <a:gd name="connsiteY688" fmla="*/ 1909629 h 4667250"/>
              <a:gd name="connsiteX689" fmla="*/ 1750723 w 4667250"/>
              <a:gd name="connsiteY689" fmla="*/ 1909267 h 4667250"/>
              <a:gd name="connsiteX690" fmla="*/ 1750342 w 4667250"/>
              <a:gd name="connsiteY690" fmla="*/ 1908886 h 4667250"/>
              <a:gd name="connsiteX691" fmla="*/ 1749866 w 4667250"/>
              <a:gd name="connsiteY691" fmla="*/ 1908515 h 4667250"/>
              <a:gd name="connsiteX692" fmla="*/ 1749485 w 4667250"/>
              <a:gd name="connsiteY692" fmla="*/ 1908134 h 4667250"/>
              <a:gd name="connsiteX693" fmla="*/ 1749010 w 4667250"/>
              <a:gd name="connsiteY693" fmla="*/ 1907743 h 4667250"/>
              <a:gd name="connsiteX694" fmla="*/ 1748628 w 4667250"/>
              <a:gd name="connsiteY694" fmla="*/ 1907353 h 4667250"/>
              <a:gd name="connsiteX695" fmla="*/ 1748247 w 4667250"/>
              <a:gd name="connsiteY695" fmla="*/ 1906952 h 4667250"/>
              <a:gd name="connsiteX696" fmla="*/ 1747771 w 4667250"/>
              <a:gd name="connsiteY696" fmla="*/ 1906552 h 4667250"/>
              <a:gd name="connsiteX697" fmla="*/ 1747390 w 4667250"/>
              <a:gd name="connsiteY697" fmla="*/ 1906152 h 4667250"/>
              <a:gd name="connsiteX698" fmla="*/ 1747008 w 4667250"/>
              <a:gd name="connsiteY698" fmla="*/ 1905733 h 4667250"/>
              <a:gd name="connsiteX699" fmla="*/ 1746628 w 4667250"/>
              <a:gd name="connsiteY699" fmla="*/ 1905324 h 4667250"/>
              <a:gd name="connsiteX700" fmla="*/ 1746247 w 4667250"/>
              <a:gd name="connsiteY700" fmla="*/ 1904905 h 4667250"/>
              <a:gd name="connsiteX701" fmla="*/ 1745866 w 4667250"/>
              <a:gd name="connsiteY701" fmla="*/ 1904476 h 4667250"/>
              <a:gd name="connsiteX702" fmla="*/ 1745485 w 4667250"/>
              <a:gd name="connsiteY702" fmla="*/ 1904047 h 4667250"/>
              <a:gd name="connsiteX703" fmla="*/ 1745104 w 4667250"/>
              <a:gd name="connsiteY703" fmla="*/ 1903610 h 4667250"/>
              <a:gd name="connsiteX704" fmla="*/ 1744723 w 4667250"/>
              <a:gd name="connsiteY704" fmla="*/ 1903171 h 4667250"/>
              <a:gd name="connsiteX705" fmla="*/ 1744342 w 4667250"/>
              <a:gd name="connsiteY705" fmla="*/ 1902733 h 4667250"/>
              <a:gd name="connsiteX706" fmla="*/ 1744056 w 4667250"/>
              <a:gd name="connsiteY706" fmla="*/ 1902285 h 4667250"/>
              <a:gd name="connsiteX707" fmla="*/ 1743675 w 4667250"/>
              <a:gd name="connsiteY707" fmla="*/ 1901828 h 4667250"/>
              <a:gd name="connsiteX708" fmla="*/ 1743294 w 4667250"/>
              <a:gd name="connsiteY708" fmla="*/ 1901371 h 4667250"/>
              <a:gd name="connsiteX709" fmla="*/ 1743009 w 4667250"/>
              <a:gd name="connsiteY709" fmla="*/ 1900914 h 4667250"/>
              <a:gd name="connsiteX710" fmla="*/ 1742627 w 4667250"/>
              <a:gd name="connsiteY710" fmla="*/ 1900447 h 4667250"/>
              <a:gd name="connsiteX711" fmla="*/ 1742341 w 4667250"/>
              <a:gd name="connsiteY711" fmla="*/ 1899980 h 4667250"/>
              <a:gd name="connsiteX712" fmla="*/ 1741961 w 4667250"/>
              <a:gd name="connsiteY712" fmla="*/ 1899504 h 4667250"/>
              <a:gd name="connsiteX713" fmla="*/ 1741675 w 4667250"/>
              <a:gd name="connsiteY713" fmla="*/ 1899028 h 4667250"/>
              <a:gd name="connsiteX714" fmla="*/ 1741389 w 4667250"/>
              <a:gd name="connsiteY714" fmla="*/ 1898542 h 4667250"/>
              <a:gd name="connsiteX715" fmla="*/ 1741103 w 4667250"/>
              <a:gd name="connsiteY715" fmla="*/ 1898066 h 4667250"/>
              <a:gd name="connsiteX716" fmla="*/ 1740723 w 4667250"/>
              <a:gd name="connsiteY716" fmla="*/ 1897570 h 4667250"/>
              <a:gd name="connsiteX717" fmla="*/ 1740437 w 4667250"/>
              <a:gd name="connsiteY717" fmla="*/ 1897075 h 4667250"/>
              <a:gd name="connsiteX718" fmla="*/ 1740151 w 4667250"/>
              <a:gd name="connsiteY718" fmla="*/ 1896580 h 4667250"/>
              <a:gd name="connsiteX719" fmla="*/ 1739865 w 4667250"/>
              <a:gd name="connsiteY719" fmla="*/ 1896085 h 4667250"/>
              <a:gd name="connsiteX720" fmla="*/ 1739580 w 4667250"/>
              <a:gd name="connsiteY720" fmla="*/ 1895580 h 4667250"/>
              <a:gd name="connsiteX721" fmla="*/ 1739294 w 4667250"/>
              <a:gd name="connsiteY721" fmla="*/ 1895075 h 4667250"/>
              <a:gd name="connsiteX722" fmla="*/ 1739103 w 4667250"/>
              <a:gd name="connsiteY722" fmla="*/ 1894561 h 4667250"/>
              <a:gd name="connsiteX723" fmla="*/ 1738817 w 4667250"/>
              <a:gd name="connsiteY723" fmla="*/ 1894046 h 4667250"/>
              <a:gd name="connsiteX724" fmla="*/ 1738531 w 4667250"/>
              <a:gd name="connsiteY724" fmla="*/ 1893522 h 4667250"/>
              <a:gd name="connsiteX725" fmla="*/ 1738342 w 4667250"/>
              <a:gd name="connsiteY725" fmla="*/ 1892999 h 4667250"/>
              <a:gd name="connsiteX726" fmla="*/ 1738056 w 4667250"/>
              <a:gd name="connsiteY726" fmla="*/ 1892475 h 4667250"/>
              <a:gd name="connsiteX727" fmla="*/ 1737865 w 4667250"/>
              <a:gd name="connsiteY727" fmla="*/ 1891951 h 4667250"/>
              <a:gd name="connsiteX728" fmla="*/ 1737579 w 4667250"/>
              <a:gd name="connsiteY728" fmla="*/ 1891417 h 4667250"/>
              <a:gd name="connsiteX729" fmla="*/ 1737388 w 4667250"/>
              <a:gd name="connsiteY729" fmla="*/ 1890884 h 4667250"/>
              <a:gd name="connsiteX730" fmla="*/ 1737199 w 4667250"/>
              <a:gd name="connsiteY730" fmla="*/ 1890341 h 4667250"/>
              <a:gd name="connsiteX731" fmla="*/ 1736913 w 4667250"/>
              <a:gd name="connsiteY731" fmla="*/ 1889798 h 4667250"/>
              <a:gd name="connsiteX732" fmla="*/ 1736722 w 4667250"/>
              <a:gd name="connsiteY732" fmla="*/ 1889255 h 4667250"/>
              <a:gd name="connsiteX733" fmla="*/ 1736531 w 4667250"/>
              <a:gd name="connsiteY733" fmla="*/ 1888703 h 4667250"/>
              <a:gd name="connsiteX734" fmla="*/ 1736341 w 4667250"/>
              <a:gd name="connsiteY734" fmla="*/ 1888150 h 4667250"/>
              <a:gd name="connsiteX735" fmla="*/ 1736150 w 4667250"/>
              <a:gd name="connsiteY735" fmla="*/ 1887598 h 4667250"/>
              <a:gd name="connsiteX736" fmla="*/ 1735960 w 4667250"/>
              <a:gd name="connsiteY736" fmla="*/ 1887046 h 4667250"/>
              <a:gd name="connsiteX737" fmla="*/ 1735865 w 4667250"/>
              <a:gd name="connsiteY737" fmla="*/ 1886483 h 4667250"/>
              <a:gd name="connsiteX738" fmla="*/ 1735674 w 4667250"/>
              <a:gd name="connsiteY738" fmla="*/ 1885922 h 4667250"/>
              <a:gd name="connsiteX739" fmla="*/ 1735484 w 4667250"/>
              <a:gd name="connsiteY739" fmla="*/ 1885350 h 4667250"/>
              <a:gd name="connsiteX740" fmla="*/ 1735388 w 4667250"/>
              <a:gd name="connsiteY740" fmla="*/ 1884778 h 4667250"/>
              <a:gd name="connsiteX741" fmla="*/ 1735198 w 4667250"/>
              <a:gd name="connsiteY741" fmla="*/ 1884207 h 4667250"/>
              <a:gd name="connsiteX742" fmla="*/ 1735102 w 4667250"/>
              <a:gd name="connsiteY742" fmla="*/ 1883635 h 4667250"/>
              <a:gd name="connsiteX743" fmla="*/ 1734912 w 4667250"/>
              <a:gd name="connsiteY743" fmla="*/ 1883054 h 4667250"/>
              <a:gd name="connsiteX744" fmla="*/ 1734817 w 4667250"/>
              <a:gd name="connsiteY744" fmla="*/ 1882473 h 4667250"/>
              <a:gd name="connsiteX745" fmla="*/ 1734722 w 4667250"/>
              <a:gd name="connsiteY745" fmla="*/ 1881892 h 4667250"/>
              <a:gd name="connsiteX746" fmla="*/ 1734627 w 4667250"/>
              <a:gd name="connsiteY746" fmla="*/ 1881312 h 4667250"/>
              <a:gd name="connsiteX747" fmla="*/ 1734531 w 4667250"/>
              <a:gd name="connsiteY747" fmla="*/ 1880721 h 4667250"/>
              <a:gd name="connsiteX748" fmla="*/ 1734436 w 4667250"/>
              <a:gd name="connsiteY748" fmla="*/ 1880130 h 4667250"/>
              <a:gd name="connsiteX749" fmla="*/ 1734341 w 4667250"/>
              <a:gd name="connsiteY749" fmla="*/ 1879540 h 4667250"/>
              <a:gd name="connsiteX750" fmla="*/ 1734245 w 4667250"/>
              <a:gd name="connsiteY750" fmla="*/ 1878949 h 4667250"/>
              <a:gd name="connsiteX751" fmla="*/ 1734150 w 4667250"/>
              <a:gd name="connsiteY751" fmla="*/ 1878349 h 4667250"/>
              <a:gd name="connsiteX752" fmla="*/ 1734055 w 4667250"/>
              <a:gd name="connsiteY752" fmla="*/ 1877749 h 4667250"/>
              <a:gd name="connsiteX753" fmla="*/ 1734055 w 4667250"/>
              <a:gd name="connsiteY753" fmla="*/ 1877149 h 4667250"/>
              <a:gd name="connsiteX754" fmla="*/ 1733959 w 4667250"/>
              <a:gd name="connsiteY754" fmla="*/ 1876549 h 4667250"/>
              <a:gd name="connsiteX755" fmla="*/ 1733959 w 4667250"/>
              <a:gd name="connsiteY755" fmla="*/ 1875939 h 4667250"/>
              <a:gd name="connsiteX756" fmla="*/ 1733959 w 4667250"/>
              <a:gd name="connsiteY756" fmla="*/ 1875329 h 4667250"/>
              <a:gd name="connsiteX757" fmla="*/ 1733864 w 4667250"/>
              <a:gd name="connsiteY757" fmla="*/ 1874729 h 4667250"/>
              <a:gd name="connsiteX758" fmla="*/ 1733864 w 4667250"/>
              <a:gd name="connsiteY758" fmla="*/ 1874110 h 4667250"/>
              <a:gd name="connsiteX759" fmla="*/ 1733864 w 4667250"/>
              <a:gd name="connsiteY759" fmla="*/ 1873501 h 4667250"/>
              <a:gd name="connsiteX760" fmla="*/ 1733864 w 4667250"/>
              <a:gd name="connsiteY760" fmla="*/ 1872882 h 4667250"/>
              <a:gd name="connsiteX761" fmla="*/ 1733864 w 4667250"/>
              <a:gd name="connsiteY761" fmla="*/ 1872272 h 4667250"/>
              <a:gd name="connsiteX762" fmla="*/ 1733864 w 4667250"/>
              <a:gd name="connsiteY762" fmla="*/ 1871653 h 4667250"/>
              <a:gd name="connsiteX763" fmla="*/ 1733864 w 4667250"/>
              <a:gd name="connsiteY763" fmla="*/ 1871044 h 4667250"/>
              <a:gd name="connsiteX764" fmla="*/ 1733959 w 4667250"/>
              <a:gd name="connsiteY764" fmla="*/ 1870434 h 4667250"/>
              <a:gd name="connsiteX765" fmla="*/ 1733959 w 4667250"/>
              <a:gd name="connsiteY765" fmla="*/ 1869824 h 4667250"/>
              <a:gd name="connsiteX766" fmla="*/ 1733959 w 4667250"/>
              <a:gd name="connsiteY766" fmla="*/ 1869224 h 4667250"/>
              <a:gd name="connsiteX767" fmla="*/ 1734055 w 4667250"/>
              <a:gd name="connsiteY767" fmla="*/ 1868624 h 4667250"/>
              <a:gd name="connsiteX768" fmla="*/ 1734055 w 4667250"/>
              <a:gd name="connsiteY768" fmla="*/ 1868015 h 4667250"/>
              <a:gd name="connsiteX769" fmla="*/ 1734150 w 4667250"/>
              <a:gd name="connsiteY769" fmla="*/ 1867424 h 4667250"/>
              <a:gd name="connsiteX770" fmla="*/ 1734245 w 4667250"/>
              <a:gd name="connsiteY770" fmla="*/ 1866824 h 4667250"/>
              <a:gd name="connsiteX771" fmla="*/ 1734341 w 4667250"/>
              <a:gd name="connsiteY771" fmla="*/ 1866224 h 4667250"/>
              <a:gd name="connsiteX772" fmla="*/ 1734436 w 4667250"/>
              <a:gd name="connsiteY772" fmla="*/ 1865633 h 4667250"/>
              <a:gd name="connsiteX773" fmla="*/ 1734531 w 4667250"/>
              <a:gd name="connsiteY773" fmla="*/ 1865043 h 4667250"/>
              <a:gd name="connsiteX774" fmla="*/ 1734627 w 4667250"/>
              <a:gd name="connsiteY774" fmla="*/ 1864461 h 4667250"/>
              <a:gd name="connsiteX775" fmla="*/ 1734722 w 4667250"/>
              <a:gd name="connsiteY775" fmla="*/ 1863871 h 4667250"/>
              <a:gd name="connsiteX776" fmla="*/ 1734817 w 4667250"/>
              <a:gd name="connsiteY776" fmla="*/ 1863290 h 4667250"/>
              <a:gd name="connsiteX777" fmla="*/ 1734912 w 4667250"/>
              <a:gd name="connsiteY777" fmla="*/ 1862709 h 4667250"/>
              <a:gd name="connsiteX778" fmla="*/ 1735102 w 4667250"/>
              <a:gd name="connsiteY778" fmla="*/ 1862138 h 4667250"/>
              <a:gd name="connsiteX779" fmla="*/ 1735198 w 4667250"/>
              <a:gd name="connsiteY779" fmla="*/ 1861556 h 4667250"/>
              <a:gd name="connsiteX780" fmla="*/ 1735388 w 4667250"/>
              <a:gd name="connsiteY780" fmla="*/ 1860985 h 4667250"/>
              <a:gd name="connsiteX781" fmla="*/ 1735484 w 4667250"/>
              <a:gd name="connsiteY781" fmla="*/ 1860423 h 4667250"/>
              <a:gd name="connsiteX782" fmla="*/ 1735674 w 4667250"/>
              <a:gd name="connsiteY782" fmla="*/ 1859851 h 4667250"/>
              <a:gd name="connsiteX783" fmla="*/ 1735865 w 4667250"/>
              <a:gd name="connsiteY783" fmla="*/ 1859290 h 4667250"/>
              <a:gd name="connsiteX784" fmla="*/ 1735960 w 4667250"/>
              <a:gd name="connsiteY784" fmla="*/ 1858727 h 4667250"/>
              <a:gd name="connsiteX785" fmla="*/ 1781489 w 4667250"/>
              <a:gd name="connsiteY785" fmla="*/ 1825257 h 4667250"/>
              <a:gd name="connsiteX786" fmla="*/ 1781489 w 4667250"/>
              <a:gd name="connsiteY786" fmla="*/ 1825257 h 4667250"/>
              <a:gd name="connsiteX787" fmla="*/ 2202399 w 4667250"/>
              <a:gd name="connsiteY787" fmla="*/ 1825257 h 4667250"/>
              <a:gd name="connsiteX788" fmla="*/ 4320188 w 4667250"/>
              <a:gd name="connsiteY788" fmla="*/ 2936729 h 4667250"/>
              <a:gd name="connsiteX789" fmla="*/ 4320188 w 4667250"/>
              <a:gd name="connsiteY789" fmla="*/ 2936710 h 4667250"/>
              <a:gd name="connsiteX790" fmla="*/ 4320188 w 4667250"/>
              <a:gd name="connsiteY790" fmla="*/ 2142696 h 4667250"/>
              <a:gd name="connsiteX791" fmla="*/ 4320188 w 4667250"/>
              <a:gd name="connsiteY791" fmla="*/ 1966065 h 4667250"/>
              <a:gd name="connsiteX792" fmla="*/ 4570314 w 4667250"/>
              <a:gd name="connsiteY792" fmla="*/ 1966065 h 4667250"/>
              <a:gd name="connsiteX793" fmla="*/ 4570314 w 4667250"/>
              <a:gd name="connsiteY793" fmla="*/ 3010976 h 4667250"/>
              <a:gd name="connsiteX794" fmla="*/ 4320188 w 4667250"/>
              <a:gd name="connsiteY794" fmla="*/ 3010976 h 4667250"/>
              <a:gd name="connsiteX795" fmla="*/ 4320188 w 4667250"/>
              <a:gd name="connsiteY795" fmla="*/ 2936729 h 4667250"/>
              <a:gd name="connsiteX796" fmla="*/ 4157690 w 4667250"/>
              <a:gd name="connsiteY796" fmla="*/ 2098110 h 4667250"/>
              <a:gd name="connsiteX797" fmla="*/ 4224938 w 4667250"/>
              <a:gd name="connsiteY797" fmla="*/ 2098110 h 4667250"/>
              <a:gd name="connsiteX798" fmla="*/ 4224938 w 4667250"/>
              <a:gd name="connsiteY798" fmla="*/ 2889085 h 4667250"/>
              <a:gd name="connsiteX799" fmla="*/ 4157690 w 4667250"/>
              <a:gd name="connsiteY799" fmla="*/ 2889085 h 4667250"/>
              <a:gd name="connsiteX800" fmla="*/ 4157690 w 4667250"/>
              <a:gd name="connsiteY800" fmla="*/ 2849108 h 4667250"/>
              <a:gd name="connsiteX801" fmla="*/ 4157690 w 4667250"/>
              <a:gd name="connsiteY801" fmla="*/ 2098110 h 4667250"/>
              <a:gd name="connsiteX802" fmla="*/ 343691 w 4667250"/>
              <a:gd name="connsiteY802" fmla="*/ 1729397 h 4667250"/>
              <a:gd name="connsiteX803" fmla="*/ 343691 w 4667250"/>
              <a:gd name="connsiteY803" fmla="*/ 1729416 h 4667250"/>
              <a:gd name="connsiteX804" fmla="*/ 343691 w 4667250"/>
              <a:gd name="connsiteY804" fmla="*/ 2523068 h 4667250"/>
              <a:gd name="connsiteX805" fmla="*/ 343691 w 4667250"/>
              <a:gd name="connsiteY805" fmla="*/ 2700062 h 4667250"/>
              <a:gd name="connsiteX806" fmla="*/ 93564 w 4667250"/>
              <a:gd name="connsiteY806" fmla="*/ 2700062 h 4667250"/>
              <a:gd name="connsiteX807" fmla="*/ 93564 w 4667250"/>
              <a:gd name="connsiteY807" fmla="*/ 1655150 h 4667250"/>
              <a:gd name="connsiteX808" fmla="*/ 343691 w 4667250"/>
              <a:gd name="connsiteY808" fmla="*/ 1655150 h 4667250"/>
              <a:gd name="connsiteX809" fmla="*/ 343691 w 4667250"/>
              <a:gd name="connsiteY809" fmla="*/ 1729397 h 4667250"/>
              <a:gd name="connsiteX810" fmla="*/ 438941 w 4667250"/>
              <a:gd name="connsiteY810" fmla="*/ 1777041 h 4667250"/>
              <a:gd name="connsiteX811" fmla="*/ 438941 w 4667250"/>
              <a:gd name="connsiteY811" fmla="*/ 2568016 h 4667250"/>
              <a:gd name="connsiteX812" fmla="*/ 506187 w 4667250"/>
              <a:gd name="connsiteY812" fmla="*/ 2568016 h 4667250"/>
              <a:gd name="connsiteX813" fmla="*/ 506187 w 4667250"/>
              <a:gd name="connsiteY813" fmla="*/ 1817018 h 4667250"/>
              <a:gd name="connsiteX814" fmla="*/ 506187 w 4667250"/>
              <a:gd name="connsiteY814" fmla="*/ 1777041 h 4667250"/>
              <a:gd name="connsiteX815" fmla="*/ 438941 w 4667250"/>
              <a:gd name="connsiteY815" fmla="*/ 1777041 h 4667250"/>
              <a:gd name="connsiteX816" fmla="*/ 2800379 w 4667250"/>
              <a:gd name="connsiteY816" fmla="*/ 602551 h 4667250"/>
              <a:gd name="connsiteX817" fmla="*/ 2183920 w 4667250"/>
              <a:gd name="connsiteY817" fmla="*/ 602551 h 4667250"/>
              <a:gd name="connsiteX818" fmla="*/ 2183920 w 4667250"/>
              <a:gd name="connsiteY818" fmla="*/ 840924 h 4667250"/>
              <a:gd name="connsiteX819" fmla="*/ 2172777 w 4667250"/>
              <a:gd name="connsiteY819" fmla="*/ 871480 h 4667250"/>
              <a:gd name="connsiteX820" fmla="*/ 1652521 w 4667250"/>
              <a:gd name="connsiteY820" fmla="*/ 1493368 h 4667250"/>
              <a:gd name="connsiteX821" fmla="*/ 1649663 w 4667250"/>
              <a:gd name="connsiteY821" fmla="*/ 1496492 h 4667250"/>
              <a:gd name="connsiteX822" fmla="*/ 1629280 w 4667250"/>
              <a:gd name="connsiteY822" fmla="*/ 1525619 h 4667250"/>
              <a:gd name="connsiteX823" fmla="*/ 2202399 w 4667250"/>
              <a:gd name="connsiteY823" fmla="*/ 1525619 h 4667250"/>
              <a:gd name="connsiteX824" fmla="*/ 2399852 w 4667250"/>
              <a:gd name="connsiteY824" fmla="*/ 1723063 h 4667250"/>
              <a:gd name="connsiteX825" fmla="*/ 2371373 w 4667250"/>
              <a:gd name="connsiteY825" fmla="*/ 1825257 h 4667250"/>
              <a:gd name="connsiteX826" fmla="*/ 2395376 w 4667250"/>
              <a:gd name="connsiteY826" fmla="*/ 1825257 h 4667250"/>
              <a:gd name="connsiteX827" fmla="*/ 2484911 w 4667250"/>
              <a:gd name="connsiteY827" fmla="*/ 1846688 h 4667250"/>
              <a:gd name="connsiteX828" fmla="*/ 2942301 w 4667250"/>
              <a:gd name="connsiteY828" fmla="*/ 1846688 h 4667250"/>
              <a:gd name="connsiteX829" fmla="*/ 2956684 w 4667250"/>
              <a:gd name="connsiteY829" fmla="*/ 1583417 h 4667250"/>
              <a:gd name="connsiteX830" fmla="*/ 3044124 w 4667250"/>
              <a:gd name="connsiteY830" fmla="*/ 1532582 h 4667250"/>
              <a:gd name="connsiteX831" fmla="*/ 3044124 w 4667250"/>
              <a:gd name="connsiteY831" fmla="*/ 1218457 h 4667250"/>
              <a:gd name="connsiteX832" fmla="*/ 2808761 w 4667250"/>
              <a:gd name="connsiteY832" fmla="*/ 877119 h 4667250"/>
              <a:gd name="connsiteX833" fmla="*/ 2800379 w 4667250"/>
              <a:gd name="connsiteY833" fmla="*/ 850087 h 4667250"/>
              <a:gd name="connsiteX834" fmla="*/ 2800379 w 4667250"/>
              <a:gd name="connsiteY834" fmla="*/ 602551 h 4667250"/>
              <a:gd name="connsiteX835" fmla="*/ 2096957 w 4667250"/>
              <a:gd name="connsiteY835" fmla="*/ 440036 h 4667250"/>
              <a:gd name="connsiteX836" fmla="*/ 2888009 w 4667250"/>
              <a:gd name="connsiteY836" fmla="*/ 440036 h 4667250"/>
              <a:gd name="connsiteX837" fmla="*/ 2888009 w 4667250"/>
              <a:gd name="connsiteY837" fmla="*/ 507301 h 4667250"/>
              <a:gd name="connsiteX838" fmla="*/ 2096957 w 4667250"/>
              <a:gd name="connsiteY838" fmla="*/ 507301 h 4667250"/>
              <a:gd name="connsiteX839" fmla="*/ 2096957 w 4667250"/>
              <a:gd name="connsiteY839" fmla="*/ 440036 h 4667250"/>
              <a:gd name="connsiteX840" fmla="*/ 2935634 w 4667250"/>
              <a:gd name="connsiteY840" fmla="*/ 344786 h 4667250"/>
              <a:gd name="connsiteX841" fmla="*/ 2935634 w 4667250"/>
              <a:gd name="connsiteY841" fmla="*/ 344786 h 4667250"/>
              <a:gd name="connsiteX842" fmla="*/ 2141725 w 4667250"/>
              <a:gd name="connsiteY842" fmla="*/ 344786 h 4667250"/>
              <a:gd name="connsiteX843" fmla="*/ 1964941 w 4667250"/>
              <a:gd name="connsiteY843" fmla="*/ 344786 h 4667250"/>
              <a:gd name="connsiteX844" fmla="*/ 1964941 w 4667250"/>
              <a:gd name="connsiteY844" fmla="*/ 94688 h 4667250"/>
              <a:gd name="connsiteX845" fmla="*/ 3009834 w 4667250"/>
              <a:gd name="connsiteY845" fmla="*/ 94688 h 4667250"/>
              <a:gd name="connsiteX846" fmla="*/ 3009834 w 4667250"/>
              <a:gd name="connsiteY846" fmla="*/ 344786 h 4667250"/>
              <a:gd name="connsiteX847" fmla="*/ 2935634 w 4667250"/>
              <a:gd name="connsiteY847" fmla="*/ 344786 h 466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</a:cxnLst>
            <a:rect l="l" t="t" r="r" b="b"/>
            <a:pathLst>
              <a:path w="4667250" h="4667250">
                <a:moveTo>
                  <a:pt x="2001707" y="440036"/>
                </a:moveTo>
                <a:lnTo>
                  <a:pt x="2001707" y="554926"/>
                </a:lnTo>
                <a:cubicBezTo>
                  <a:pt x="2001707" y="581234"/>
                  <a:pt x="2023043" y="602551"/>
                  <a:pt x="2049332" y="602551"/>
                </a:cubicBezTo>
                <a:lnTo>
                  <a:pt x="2088670" y="602551"/>
                </a:lnTo>
                <a:lnTo>
                  <a:pt x="2088670" y="823627"/>
                </a:lnTo>
                <a:cubicBezTo>
                  <a:pt x="2088670" y="823627"/>
                  <a:pt x="1580702" y="1430741"/>
                  <a:pt x="1580702" y="1430741"/>
                </a:cubicBezTo>
                <a:cubicBezTo>
                  <a:pt x="1554127" y="1457897"/>
                  <a:pt x="1536983" y="1490910"/>
                  <a:pt x="1529267" y="1525619"/>
                </a:cubicBezTo>
                <a:lnTo>
                  <a:pt x="1202465" y="1525619"/>
                </a:lnTo>
                <a:cubicBezTo>
                  <a:pt x="1192845" y="1525619"/>
                  <a:pt x="1183415" y="1528553"/>
                  <a:pt x="1175508" y="1534039"/>
                </a:cubicBezTo>
                <a:lnTo>
                  <a:pt x="834133" y="1769393"/>
                </a:lnTo>
                <a:lnTo>
                  <a:pt x="601437" y="1769393"/>
                </a:lnTo>
                <a:lnTo>
                  <a:pt x="601437" y="1729416"/>
                </a:lnTo>
                <a:cubicBezTo>
                  <a:pt x="601437" y="1703108"/>
                  <a:pt x="580101" y="1681791"/>
                  <a:pt x="553812" y="1681791"/>
                </a:cubicBezTo>
                <a:lnTo>
                  <a:pt x="438941" y="1681791"/>
                </a:lnTo>
                <a:lnTo>
                  <a:pt x="438941" y="1607525"/>
                </a:lnTo>
                <a:cubicBezTo>
                  <a:pt x="438941" y="1581217"/>
                  <a:pt x="417605" y="1559900"/>
                  <a:pt x="391316" y="1559900"/>
                </a:cubicBezTo>
                <a:lnTo>
                  <a:pt x="45939" y="1559900"/>
                </a:lnTo>
                <a:cubicBezTo>
                  <a:pt x="19650" y="1559900"/>
                  <a:pt x="-1686" y="1581217"/>
                  <a:pt x="-1686" y="1607525"/>
                </a:cubicBezTo>
                <a:lnTo>
                  <a:pt x="-1686" y="2747687"/>
                </a:lnTo>
                <a:cubicBezTo>
                  <a:pt x="-1686" y="2773994"/>
                  <a:pt x="19650" y="2795312"/>
                  <a:pt x="45939" y="2795312"/>
                </a:cubicBezTo>
                <a:lnTo>
                  <a:pt x="391316" y="2795312"/>
                </a:lnTo>
                <a:cubicBezTo>
                  <a:pt x="417605" y="2795312"/>
                  <a:pt x="438941" y="2773994"/>
                  <a:pt x="438941" y="2747687"/>
                </a:cubicBezTo>
                <a:lnTo>
                  <a:pt x="438941" y="2663266"/>
                </a:lnTo>
                <a:lnTo>
                  <a:pt x="553812" y="2663266"/>
                </a:lnTo>
                <a:cubicBezTo>
                  <a:pt x="580101" y="2663266"/>
                  <a:pt x="601437" y="2641950"/>
                  <a:pt x="601437" y="2615641"/>
                </a:cubicBezTo>
                <a:lnTo>
                  <a:pt x="601437" y="2576341"/>
                </a:lnTo>
                <a:lnTo>
                  <a:pt x="822513" y="2576341"/>
                </a:lnTo>
                <a:cubicBezTo>
                  <a:pt x="822513" y="2576341"/>
                  <a:pt x="1429636" y="3084300"/>
                  <a:pt x="1429636" y="3084300"/>
                </a:cubicBezTo>
                <a:cubicBezTo>
                  <a:pt x="1456782" y="3110874"/>
                  <a:pt x="1489833" y="3128048"/>
                  <a:pt x="1524505" y="3135773"/>
                </a:cubicBezTo>
                <a:lnTo>
                  <a:pt x="1524505" y="3462499"/>
                </a:lnTo>
                <a:cubicBezTo>
                  <a:pt x="1524505" y="3472148"/>
                  <a:pt x="1527458" y="3481578"/>
                  <a:pt x="1532887" y="3489531"/>
                </a:cubicBezTo>
                <a:lnTo>
                  <a:pt x="1768249" y="3830869"/>
                </a:lnTo>
                <a:lnTo>
                  <a:pt x="1768249" y="4063575"/>
                </a:lnTo>
                <a:lnTo>
                  <a:pt x="1728245" y="4063575"/>
                </a:lnTo>
                <a:cubicBezTo>
                  <a:pt x="1701955" y="4063575"/>
                  <a:pt x="1680620" y="4084901"/>
                  <a:pt x="1680620" y="4111190"/>
                </a:cubicBezTo>
                <a:lnTo>
                  <a:pt x="1680620" y="4226062"/>
                </a:lnTo>
                <a:lnTo>
                  <a:pt x="1606419" y="4226062"/>
                </a:lnTo>
                <a:cubicBezTo>
                  <a:pt x="1580130" y="4226062"/>
                  <a:pt x="1558794" y="4247398"/>
                  <a:pt x="1558794" y="4273687"/>
                </a:cubicBezTo>
                <a:lnTo>
                  <a:pt x="1558794" y="4619063"/>
                </a:lnTo>
                <a:cubicBezTo>
                  <a:pt x="1558794" y="4645352"/>
                  <a:pt x="1580130" y="4666688"/>
                  <a:pt x="1606419" y="4666688"/>
                </a:cubicBezTo>
                <a:lnTo>
                  <a:pt x="2746563" y="4666688"/>
                </a:lnTo>
                <a:cubicBezTo>
                  <a:pt x="2772852" y="4666688"/>
                  <a:pt x="2794188" y="4645352"/>
                  <a:pt x="2794188" y="4619063"/>
                </a:cubicBezTo>
                <a:lnTo>
                  <a:pt x="2794188" y="4273687"/>
                </a:lnTo>
                <a:cubicBezTo>
                  <a:pt x="2794188" y="4247398"/>
                  <a:pt x="2772852" y="4226062"/>
                  <a:pt x="2746563" y="4226062"/>
                </a:cubicBezTo>
                <a:lnTo>
                  <a:pt x="2662171" y="4226062"/>
                </a:lnTo>
                <a:lnTo>
                  <a:pt x="2662171" y="4111190"/>
                </a:lnTo>
                <a:cubicBezTo>
                  <a:pt x="2662171" y="4084901"/>
                  <a:pt x="2640835" y="4063575"/>
                  <a:pt x="2614546" y="4063575"/>
                </a:cubicBezTo>
                <a:lnTo>
                  <a:pt x="2575208" y="4063575"/>
                </a:lnTo>
                <a:lnTo>
                  <a:pt x="2575208" y="3842499"/>
                </a:lnTo>
                <a:cubicBezTo>
                  <a:pt x="2575208" y="3842499"/>
                  <a:pt x="3083176" y="3235385"/>
                  <a:pt x="3083176" y="3235385"/>
                </a:cubicBezTo>
                <a:cubicBezTo>
                  <a:pt x="3109751" y="3208211"/>
                  <a:pt x="3126895" y="3175206"/>
                  <a:pt x="3134611" y="3140507"/>
                </a:cubicBezTo>
                <a:lnTo>
                  <a:pt x="3461414" y="3140507"/>
                </a:lnTo>
                <a:cubicBezTo>
                  <a:pt x="3471035" y="3140507"/>
                  <a:pt x="3480464" y="3137573"/>
                  <a:pt x="3488369" y="3132087"/>
                </a:cubicBezTo>
                <a:lnTo>
                  <a:pt x="3829745" y="2896733"/>
                </a:lnTo>
                <a:lnTo>
                  <a:pt x="4062440" y="2896733"/>
                </a:lnTo>
                <a:lnTo>
                  <a:pt x="4062440" y="2936710"/>
                </a:lnTo>
                <a:cubicBezTo>
                  <a:pt x="4062440" y="2963018"/>
                  <a:pt x="4083776" y="2984335"/>
                  <a:pt x="4110065" y="2984335"/>
                </a:cubicBezTo>
                <a:lnTo>
                  <a:pt x="4224938" y="2984335"/>
                </a:lnTo>
                <a:lnTo>
                  <a:pt x="4224938" y="3058601"/>
                </a:lnTo>
                <a:cubicBezTo>
                  <a:pt x="4224938" y="3084910"/>
                  <a:pt x="4246274" y="3106226"/>
                  <a:pt x="4272563" y="3106226"/>
                </a:cubicBezTo>
                <a:lnTo>
                  <a:pt x="4617939" y="3106226"/>
                </a:lnTo>
                <a:cubicBezTo>
                  <a:pt x="4644228" y="3106226"/>
                  <a:pt x="4665564" y="3084910"/>
                  <a:pt x="4665564" y="3058601"/>
                </a:cubicBezTo>
                <a:lnTo>
                  <a:pt x="4665564" y="1918440"/>
                </a:lnTo>
                <a:cubicBezTo>
                  <a:pt x="4665564" y="1892132"/>
                  <a:pt x="4644228" y="1870815"/>
                  <a:pt x="4617939" y="1870815"/>
                </a:cubicBezTo>
                <a:lnTo>
                  <a:pt x="4272563" y="1870815"/>
                </a:lnTo>
                <a:cubicBezTo>
                  <a:pt x="4246274" y="1870815"/>
                  <a:pt x="4224938" y="1892132"/>
                  <a:pt x="4224938" y="1918440"/>
                </a:cubicBezTo>
                <a:lnTo>
                  <a:pt x="4224938" y="2002860"/>
                </a:lnTo>
                <a:lnTo>
                  <a:pt x="4110065" y="2002860"/>
                </a:lnTo>
                <a:cubicBezTo>
                  <a:pt x="4083776" y="2002860"/>
                  <a:pt x="4062440" y="2024177"/>
                  <a:pt x="4062440" y="2050485"/>
                </a:cubicBezTo>
                <a:lnTo>
                  <a:pt x="4062440" y="2089785"/>
                </a:lnTo>
                <a:lnTo>
                  <a:pt x="3841366" y="2089785"/>
                </a:lnTo>
                <a:cubicBezTo>
                  <a:pt x="3841366" y="2089785"/>
                  <a:pt x="3234242" y="1581826"/>
                  <a:pt x="3234242" y="1581826"/>
                </a:cubicBezTo>
                <a:cubicBezTo>
                  <a:pt x="3207096" y="1555233"/>
                  <a:pt x="3174045" y="1538069"/>
                  <a:pt x="3139374" y="1530353"/>
                </a:cubicBezTo>
                <a:lnTo>
                  <a:pt x="3139374" y="1203627"/>
                </a:lnTo>
                <a:cubicBezTo>
                  <a:pt x="3139374" y="1193978"/>
                  <a:pt x="3136420" y="1184548"/>
                  <a:pt x="3130992" y="1176595"/>
                </a:cubicBezTo>
                <a:lnTo>
                  <a:pt x="2895629" y="835257"/>
                </a:lnTo>
                <a:lnTo>
                  <a:pt x="2895629" y="602551"/>
                </a:lnTo>
                <a:lnTo>
                  <a:pt x="2935634" y="602551"/>
                </a:lnTo>
                <a:cubicBezTo>
                  <a:pt x="2961923" y="602551"/>
                  <a:pt x="2983259" y="581234"/>
                  <a:pt x="2983259" y="554926"/>
                </a:cubicBezTo>
                <a:lnTo>
                  <a:pt x="2983259" y="440036"/>
                </a:lnTo>
                <a:lnTo>
                  <a:pt x="3057459" y="440036"/>
                </a:lnTo>
                <a:cubicBezTo>
                  <a:pt x="3083748" y="440036"/>
                  <a:pt x="3105084" y="418719"/>
                  <a:pt x="3105084" y="392411"/>
                </a:cubicBezTo>
                <a:lnTo>
                  <a:pt x="3105084" y="47063"/>
                </a:lnTo>
                <a:cubicBezTo>
                  <a:pt x="3105084" y="20765"/>
                  <a:pt x="3083748" y="-562"/>
                  <a:pt x="3057459" y="-562"/>
                </a:cubicBezTo>
                <a:lnTo>
                  <a:pt x="1917316" y="-562"/>
                </a:lnTo>
                <a:cubicBezTo>
                  <a:pt x="1891026" y="-562"/>
                  <a:pt x="1869691" y="20765"/>
                  <a:pt x="1869691" y="47063"/>
                </a:cubicBezTo>
                <a:lnTo>
                  <a:pt x="1869691" y="392411"/>
                </a:lnTo>
                <a:cubicBezTo>
                  <a:pt x="1869691" y="418719"/>
                  <a:pt x="1891026" y="440036"/>
                  <a:pt x="1917316" y="440036"/>
                </a:cubicBezTo>
                <a:lnTo>
                  <a:pt x="2001707" y="440036"/>
                </a:lnTo>
                <a:close/>
                <a:moveTo>
                  <a:pt x="1728245" y="4321312"/>
                </a:moveTo>
                <a:lnTo>
                  <a:pt x="1728245" y="4321312"/>
                </a:lnTo>
                <a:lnTo>
                  <a:pt x="2521867" y="4321312"/>
                </a:lnTo>
                <a:lnTo>
                  <a:pt x="2698938" y="4321312"/>
                </a:lnTo>
                <a:lnTo>
                  <a:pt x="2698938" y="4571438"/>
                </a:lnTo>
                <a:cubicBezTo>
                  <a:pt x="2698938" y="4571438"/>
                  <a:pt x="1654044" y="4571438"/>
                  <a:pt x="1654044" y="4571438"/>
                </a:cubicBezTo>
                <a:cubicBezTo>
                  <a:pt x="1654044" y="4571438"/>
                  <a:pt x="1654044" y="4321312"/>
                  <a:pt x="1654044" y="4321312"/>
                </a:cubicBezTo>
                <a:lnTo>
                  <a:pt x="1728245" y="4321312"/>
                </a:lnTo>
                <a:close/>
                <a:moveTo>
                  <a:pt x="1775870" y="4158815"/>
                </a:moveTo>
                <a:lnTo>
                  <a:pt x="2566921" y="4158815"/>
                </a:lnTo>
                <a:lnTo>
                  <a:pt x="2566921" y="4226062"/>
                </a:lnTo>
                <a:lnTo>
                  <a:pt x="1775870" y="4226062"/>
                </a:lnTo>
                <a:cubicBezTo>
                  <a:pt x="1775870" y="4226062"/>
                  <a:pt x="1775870" y="4158815"/>
                  <a:pt x="1775870" y="4158815"/>
                </a:cubicBezTo>
                <a:close/>
                <a:moveTo>
                  <a:pt x="2423379" y="2700690"/>
                </a:moveTo>
                <a:lnTo>
                  <a:pt x="2423379" y="2147688"/>
                </a:lnTo>
                <a:cubicBezTo>
                  <a:pt x="2423379" y="2091290"/>
                  <a:pt x="2377660" y="2045494"/>
                  <a:pt x="2321271" y="2045494"/>
                </a:cubicBezTo>
                <a:cubicBezTo>
                  <a:pt x="2264787" y="2045494"/>
                  <a:pt x="2219068" y="2091290"/>
                  <a:pt x="2219068" y="2147688"/>
                </a:cubicBezTo>
                <a:lnTo>
                  <a:pt x="2219068" y="2781948"/>
                </a:lnTo>
                <a:lnTo>
                  <a:pt x="2218973" y="2782567"/>
                </a:lnTo>
                <a:lnTo>
                  <a:pt x="2218973" y="2783176"/>
                </a:lnTo>
                <a:lnTo>
                  <a:pt x="2218973" y="2783795"/>
                </a:lnTo>
                <a:lnTo>
                  <a:pt x="2218973" y="2784405"/>
                </a:lnTo>
                <a:lnTo>
                  <a:pt x="2218973" y="2785005"/>
                </a:lnTo>
                <a:lnTo>
                  <a:pt x="2218877" y="2785615"/>
                </a:lnTo>
                <a:lnTo>
                  <a:pt x="2218877" y="2786215"/>
                </a:lnTo>
                <a:lnTo>
                  <a:pt x="2218782" y="2786815"/>
                </a:lnTo>
                <a:lnTo>
                  <a:pt x="2218687" y="2787415"/>
                </a:lnTo>
                <a:lnTo>
                  <a:pt x="2218687" y="2788015"/>
                </a:lnTo>
                <a:lnTo>
                  <a:pt x="2218591" y="2788606"/>
                </a:lnTo>
                <a:lnTo>
                  <a:pt x="2218496" y="2789196"/>
                </a:lnTo>
                <a:lnTo>
                  <a:pt x="2218401" y="2789787"/>
                </a:lnTo>
                <a:lnTo>
                  <a:pt x="2218305" y="2790378"/>
                </a:lnTo>
                <a:lnTo>
                  <a:pt x="2218211" y="2790958"/>
                </a:lnTo>
                <a:lnTo>
                  <a:pt x="2218020" y="2791549"/>
                </a:lnTo>
                <a:lnTo>
                  <a:pt x="2217925" y="2792121"/>
                </a:lnTo>
                <a:lnTo>
                  <a:pt x="2217830" y="2792701"/>
                </a:lnTo>
                <a:lnTo>
                  <a:pt x="2217639" y="2793273"/>
                </a:lnTo>
                <a:lnTo>
                  <a:pt x="2217544" y="2793844"/>
                </a:lnTo>
                <a:lnTo>
                  <a:pt x="2217353" y="2794416"/>
                </a:lnTo>
                <a:lnTo>
                  <a:pt x="2217258" y="2794987"/>
                </a:lnTo>
                <a:lnTo>
                  <a:pt x="2217067" y="2795549"/>
                </a:lnTo>
                <a:lnTo>
                  <a:pt x="2216878" y="2796112"/>
                </a:lnTo>
                <a:lnTo>
                  <a:pt x="2216687" y="2796664"/>
                </a:lnTo>
                <a:lnTo>
                  <a:pt x="2216496" y="2797216"/>
                </a:lnTo>
                <a:lnTo>
                  <a:pt x="2216305" y="2797769"/>
                </a:lnTo>
                <a:lnTo>
                  <a:pt x="2216115" y="2798321"/>
                </a:lnTo>
                <a:lnTo>
                  <a:pt x="2215924" y="2798864"/>
                </a:lnTo>
                <a:lnTo>
                  <a:pt x="2215735" y="2799407"/>
                </a:lnTo>
                <a:lnTo>
                  <a:pt x="2215544" y="2799950"/>
                </a:lnTo>
                <a:lnTo>
                  <a:pt x="2215258" y="2800483"/>
                </a:lnTo>
                <a:lnTo>
                  <a:pt x="2215067" y="2801017"/>
                </a:lnTo>
                <a:lnTo>
                  <a:pt x="2214781" y="2801541"/>
                </a:lnTo>
                <a:lnTo>
                  <a:pt x="2214592" y="2802074"/>
                </a:lnTo>
                <a:lnTo>
                  <a:pt x="2214306" y="2802589"/>
                </a:lnTo>
                <a:lnTo>
                  <a:pt x="2214115" y="2803112"/>
                </a:lnTo>
                <a:lnTo>
                  <a:pt x="2213829" y="2803627"/>
                </a:lnTo>
                <a:lnTo>
                  <a:pt x="2213543" y="2804141"/>
                </a:lnTo>
                <a:lnTo>
                  <a:pt x="2213258" y="2804646"/>
                </a:lnTo>
                <a:lnTo>
                  <a:pt x="2212972" y="2805151"/>
                </a:lnTo>
                <a:lnTo>
                  <a:pt x="2212686" y="2805646"/>
                </a:lnTo>
                <a:lnTo>
                  <a:pt x="2212400" y="2806151"/>
                </a:lnTo>
                <a:lnTo>
                  <a:pt x="2212115" y="2806637"/>
                </a:lnTo>
                <a:lnTo>
                  <a:pt x="2211829" y="2807132"/>
                </a:lnTo>
                <a:lnTo>
                  <a:pt x="2211543" y="2807618"/>
                </a:lnTo>
                <a:lnTo>
                  <a:pt x="2211257" y="2808094"/>
                </a:lnTo>
                <a:lnTo>
                  <a:pt x="2210877" y="2808570"/>
                </a:lnTo>
                <a:lnTo>
                  <a:pt x="2210591" y="2809046"/>
                </a:lnTo>
                <a:lnTo>
                  <a:pt x="2210209" y="2809513"/>
                </a:lnTo>
                <a:lnTo>
                  <a:pt x="2209923" y="2809980"/>
                </a:lnTo>
                <a:lnTo>
                  <a:pt x="2209543" y="2810437"/>
                </a:lnTo>
                <a:lnTo>
                  <a:pt x="2209257" y="2810894"/>
                </a:lnTo>
                <a:lnTo>
                  <a:pt x="2208876" y="2811351"/>
                </a:lnTo>
                <a:lnTo>
                  <a:pt x="2208495" y="2811799"/>
                </a:lnTo>
                <a:lnTo>
                  <a:pt x="2208114" y="2812237"/>
                </a:lnTo>
                <a:lnTo>
                  <a:pt x="2207828" y="2812676"/>
                </a:lnTo>
                <a:lnTo>
                  <a:pt x="2207448" y="2813113"/>
                </a:lnTo>
                <a:lnTo>
                  <a:pt x="2207067" y="2813542"/>
                </a:lnTo>
                <a:lnTo>
                  <a:pt x="2206685" y="2813971"/>
                </a:lnTo>
                <a:lnTo>
                  <a:pt x="2206305" y="2814390"/>
                </a:lnTo>
                <a:lnTo>
                  <a:pt x="2205924" y="2814799"/>
                </a:lnTo>
                <a:lnTo>
                  <a:pt x="2205447" y="2815219"/>
                </a:lnTo>
                <a:lnTo>
                  <a:pt x="2205067" y="2815619"/>
                </a:lnTo>
                <a:lnTo>
                  <a:pt x="2204685" y="2816019"/>
                </a:lnTo>
                <a:lnTo>
                  <a:pt x="2204304" y="2816419"/>
                </a:lnTo>
                <a:lnTo>
                  <a:pt x="2203828" y="2816809"/>
                </a:lnTo>
                <a:lnTo>
                  <a:pt x="2203447" y="2817200"/>
                </a:lnTo>
                <a:lnTo>
                  <a:pt x="2202970" y="2817581"/>
                </a:lnTo>
                <a:lnTo>
                  <a:pt x="2202590" y="2817962"/>
                </a:lnTo>
                <a:lnTo>
                  <a:pt x="2202113" y="2818334"/>
                </a:lnTo>
                <a:lnTo>
                  <a:pt x="2201732" y="2818695"/>
                </a:lnTo>
                <a:lnTo>
                  <a:pt x="2201256" y="2819057"/>
                </a:lnTo>
                <a:lnTo>
                  <a:pt x="2200780" y="2819410"/>
                </a:lnTo>
                <a:lnTo>
                  <a:pt x="2200304" y="2819762"/>
                </a:lnTo>
                <a:lnTo>
                  <a:pt x="2199923" y="2820114"/>
                </a:lnTo>
                <a:lnTo>
                  <a:pt x="2199446" y="2820448"/>
                </a:lnTo>
                <a:lnTo>
                  <a:pt x="2198970" y="2820781"/>
                </a:lnTo>
                <a:lnTo>
                  <a:pt x="2198494" y="2821115"/>
                </a:lnTo>
                <a:lnTo>
                  <a:pt x="2198017" y="2821439"/>
                </a:lnTo>
                <a:lnTo>
                  <a:pt x="2197542" y="2821753"/>
                </a:lnTo>
                <a:lnTo>
                  <a:pt x="2197065" y="2822067"/>
                </a:lnTo>
                <a:lnTo>
                  <a:pt x="2196589" y="2822382"/>
                </a:lnTo>
                <a:lnTo>
                  <a:pt x="2196113" y="2822677"/>
                </a:lnTo>
                <a:lnTo>
                  <a:pt x="2195636" y="2822972"/>
                </a:lnTo>
                <a:lnTo>
                  <a:pt x="2195065" y="2823268"/>
                </a:lnTo>
                <a:lnTo>
                  <a:pt x="2194588" y="2823544"/>
                </a:lnTo>
                <a:lnTo>
                  <a:pt x="2194113" y="2823829"/>
                </a:lnTo>
                <a:lnTo>
                  <a:pt x="2193636" y="2824096"/>
                </a:lnTo>
                <a:lnTo>
                  <a:pt x="2193065" y="2824363"/>
                </a:lnTo>
                <a:lnTo>
                  <a:pt x="2192588" y="2824620"/>
                </a:lnTo>
                <a:lnTo>
                  <a:pt x="2192017" y="2824877"/>
                </a:lnTo>
                <a:lnTo>
                  <a:pt x="2191541" y="2825124"/>
                </a:lnTo>
                <a:lnTo>
                  <a:pt x="2190969" y="2825363"/>
                </a:lnTo>
                <a:lnTo>
                  <a:pt x="2190493" y="2825601"/>
                </a:lnTo>
                <a:lnTo>
                  <a:pt x="2189921" y="2825830"/>
                </a:lnTo>
                <a:lnTo>
                  <a:pt x="2189445" y="2826058"/>
                </a:lnTo>
                <a:lnTo>
                  <a:pt x="2188873" y="2826268"/>
                </a:lnTo>
                <a:lnTo>
                  <a:pt x="2188303" y="2826477"/>
                </a:lnTo>
                <a:lnTo>
                  <a:pt x="2187730" y="2826686"/>
                </a:lnTo>
                <a:lnTo>
                  <a:pt x="2187255" y="2826886"/>
                </a:lnTo>
                <a:lnTo>
                  <a:pt x="2186683" y="2827077"/>
                </a:lnTo>
                <a:lnTo>
                  <a:pt x="2186111" y="2827258"/>
                </a:lnTo>
                <a:lnTo>
                  <a:pt x="2185540" y="2827429"/>
                </a:lnTo>
                <a:lnTo>
                  <a:pt x="2184968" y="2827601"/>
                </a:lnTo>
                <a:lnTo>
                  <a:pt x="2184397" y="2827772"/>
                </a:lnTo>
                <a:lnTo>
                  <a:pt x="2183825" y="2827925"/>
                </a:lnTo>
                <a:lnTo>
                  <a:pt x="2183254" y="2828077"/>
                </a:lnTo>
                <a:lnTo>
                  <a:pt x="2182777" y="2828220"/>
                </a:lnTo>
                <a:lnTo>
                  <a:pt x="2182111" y="2828354"/>
                </a:lnTo>
                <a:lnTo>
                  <a:pt x="2181539" y="2828487"/>
                </a:lnTo>
                <a:lnTo>
                  <a:pt x="2180968" y="2828611"/>
                </a:lnTo>
                <a:lnTo>
                  <a:pt x="2180396" y="2828725"/>
                </a:lnTo>
                <a:lnTo>
                  <a:pt x="2179825" y="2828830"/>
                </a:lnTo>
                <a:lnTo>
                  <a:pt x="2179253" y="2828935"/>
                </a:lnTo>
                <a:lnTo>
                  <a:pt x="2178682" y="2829030"/>
                </a:lnTo>
                <a:lnTo>
                  <a:pt x="2178110" y="2829115"/>
                </a:lnTo>
                <a:lnTo>
                  <a:pt x="2177444" y="2829192"/>
                </a:lnTo>
                <a:lnTo>
                  <a:pt x="2176872" y="2829268"/>
                </a:lnTo>
                <a:lnTo>
                  <a:pt x="2176301" y="2829335"/>
                </a:lnTo>
                <a:lnTo>
                  <a:pt x="2175634" y="2829392"/>
                </a:lnTo>
                <a:lnTo>
                  <a:pt x="2175063" y="2829439"/>
                </a:lnTo>
                <a:lnTo>
                  <a:pt x="2174491" y="2829478"/>
                </a:lnTo>
                <a:lnTo>
                  <a:pt x="2173824" y="2829515"/>
                </a:lnTo>
                <a:lnTo>
                  <a:pt x="2173252" y="2829544"/>
                </a:lnTo>
                <a:lnTo>
                  <a:pt x="2172681" y="2829563"/>
                </a:lnTo>
                <a:lnTo>
                  <a:pt x="2172014" y="2829573"/>
                </a:lnTo>
                <a:lnTo>
                  <a:pt x="2171443" y="2829573"/>
                </a:lnTo>
                <a:lnTo>
                  <a:pt x="2170776" y="2829573"/>
                </a:lnTo>
                <a:lnTo>
                  <a:pt x="2170205" y="2829563"/>
                </a:lnTo>
                <a:lnTo>
                  <a:pt x="2169537" y="2829544"/>
                </a:lnTo>
                <a:lnTo>
                  <a:pt x="2168967" y="2829515"/>
                </a:lnTo>
                <a:lnTo>
                  <a:pt x="2168394" y="2829478"/>
                </a:lnTo>
                <a:lnTo>
                  <a:pt x="2167728" y="2829439"/>
                </a:lnTo>
                <a:lnTo>
                  <a:pt x="2167156" y="2829392"/>
                </a:lnTo>
                <a:lnTo>
                  <a:pt x="2166490" y="2829335"/>
                </a:lnTo>
                <a:lnTo>
                  <a:pt x="2165918" y="2829268"/>
                </a:lnTo>
                <a:lnTo>
                  <a:pt x="2165347" y="2829192"/>
                </a:lnTo>
                <a:lnTo>
                  <a:pt x="2164775" y="2829115"/>
                </a:lnTo>
                <a:lnTo>
                  <a:pt x="2164109" y="2829030"/>
                </a:lnTo>
                <a:lnTo>
                  <a:pt x="2163537" y="2828935"/>
                </a:lnTo>
                <a:lnTo>
                  <a:pt x="2162966" y="2828830"/>
                </a:lnTo>
                <a:lnTo>
                  <a:pt x="2162394" y="2828725"/>
                </a:lnTo>
                <a:lnTo>
                  <a:pt x="2161823" y="2828611"/>
                </a:lnTo>
                <a:lnTo>
                  <a:pt x="2161251" y="2828487"/>
                </a:lnTo>
                <a:lnTo>
                  <a:pt x="2160680" y="2828354"/>
                </a:lnTo>
                <a:lnTo>
                  <a:pt x="2160108" y="2828220"/>
                </a:lnTo>
                <a:lnTo>
                  <a:pt x="2159537" y="2828077"/>
                </a:lnTo>
                <a:lnTo>
                  <a:pt x="2158965" y="2827925"/>
                </a:lnTo>
                <a:cubicBezTo>
                  <a:pt x="2138677" y="2822429"/>
                  <a:pt x="2123818" y="2803912"/>
                  <a:pt x="2123818" y="2781948"/>
                </a:cubicBezTo>
                <a:lnTo>
                  <a:pt x="2123818" y="2269579"/>
                </a:lnTo>
                <a:cubicBezTo>
                  <a:pt x="2123818" y="2213172"/>
                  <a:pt x="2078002" y="2167385"/>
                  <a:pt x="2021615" y="2167385"/>
                </a:cubicBezTo>
                <a:cubicBezTo>
                  <a:pt x="1965227" y="2167385"/>
                  <a:pt x="1919411" y="2213172"/>
                  <a:pt x="1919411" y="2269579"/>
                </a:cubicBezTo>
                <a:lnTo>
                  <a:pt x="1919411" y="2883523"/>
                </a:lnTo>
                <a:lnTo>
                  <a:pt x="1919411" y="2884142"/>
                </a:lnTo>
                <a:lnTo>
                  <a:pt x="1919411" y="2884751"/>
                </a:lnTo>
                <a:lnTo>
                  <a:pt x="1919317" y="2885361"/>
                </a:lnTo>
                <a:lnTo>
                  <a:pt x="1919317" y="2885970"/>
                </a:lnTo>
                <a:lnTo>
                  <a:pt x="1919317" y="2886580"/>
                </a:lnTo>
                <a:lnTo>
                  <a:pt x="1919221" y="2887190"/>
                </a:lnTo>
                <a:lnTo>
                  <a:pt x="1919221" y="2887790"/>
                </a:lnTo>
                <a:lnTo>
                  <a:pt x="1919126" y="2888390"/>
                </a:lnTo>
                <a:lnTo>
                  <a:pt x="1919031" y="2888990"/>
                </a:lnTo>
                <a:lnTo>
                  <a:pt x="1919031" y="2889590"/>
                </a:lnTo>
                <a:lnTo>
                  <a:pt x="1918935" y="2890180"/>
                </a:lnTo>
                <a:lnTo>
                  <a:pt x="1918840" y="2890771"/>
                </a:lnTo>
                <a:lnTo>
                  <a:pt x="1918745" y="2891362"/>
                </a:lnTo>
                <a:lnTo>
                  <a:pt x="1918649" y="2891952"/>
                </a:lnTo>
                <a:lnTo>
                  <a:pt x="1918554" y="2892533"/>
                </a:lnTo>
                <a:lnTo>
                  <a:pt x="1918458" y="2893114"/>
                </a:lnTo>
                <a:lnTo>
                  <a:pt x="1918268" y="2893695"/>
                </a:lnTo>
                <a:lnTo>
                  <a:pt x="1918174" y="2894276"/>
                </a:lnTo>
                <a:lnTo>
                  <a:pt x="1918078" y="2894847"/>
                </a:lnTo>
                <a:lnTo>
                  <a:pt x="1917888" y="2895419"/>
                </a:lnTo>
                <a:lnTo>
                  <a:pt x="1917697" y="2895990"/>
                </a:lnTo>
                <a:lnTo>
                  <a:pt x="1917602" y="2896553"/>
                </a:lnTo>
                <a:lnTo>
                  <a:pt x="1917411" y="2897124"/>
                </a:lnTo>
                <a:lnTo>
                  <a:pt x="1917220" y="2897676"/>
                </a:lnTo>
                <a:lnTo>
                  <a:pt x="1917030" y="2898239"/>
                </a:lnTo>
                <a:lnTo>
                  <a:pt x="1916840" y="2898791"/>
                </a:lnTo>
                <a:lnTo>
                  <a:pt x="1916649" y="2899344"/>
                </a:lnTo>
                <a:lnTo>
                  <a:pt x="1916459" y="2899896"/>
                </a:lnTo>
                <a:lnTo>
                  <a:pt x="1916268" y="2900439"/>
                </a:lnTo>
                <a:lnTo>
                  <a:pt x="1916077" y="2900982"/>
                </a:lnTo>
                <a:lnTo>
                  <a:pt x="1915887" y="2901525"/>
                </a:lnTo>
                <a:lnTo>
                  <a:pt x="1915602" y="2902058"/>
                </a:lnTo>
                <a:lnTo>
                  <a:pt x="1915411" y="2902592"/>
                </a:lnTo>
                <a:lnTo>
                  <a:pt x="1915220" y="2903116"/>
                </a:lnTo>
                <a:lnTo>
                  <a:pt x="1914934" y="2903639"/>
                </a:lnTo>
                <a:lnTo>
                  <a:pt x="1914648" y="2904163"/>
                </a:lnTo>
                <a:lnTo>
                  <a:pt x="1914459" y="2904687"/>
                </a:lnTo>
                <a:lnTo>
                  <a:pt x="1914173" y="2905201"/>
                </a:lnTo>
                <a:lnTo>
                  <a:pt x="1913887" y="2905706"/>
                </a:lnTo>
                <a:lnTo>
                  <a:pt x="1913601" y="2906221"/>
                </a:lnTo>
                <a:lnTo>
                  <a:pt x="1913316" y="2906725"/>
                </a:lnTo>
                <a:lnTo>
                  <a:pt x="1913125" y="2907221"/>
                </a:lnTo>
                <a:lnTo>
                  <a:pt x="1912744" y="2907716"/>
                </a:lnTo>
                <a:lnTo>
                  <a:pt x="1912458" y="2908211"/>
                </a:lnTo>
                <a:lnTo>
                  <a:pt x="1912173" y="2908706"/>
                </a:lnTo>
                <a:lnTo>
                  <a:pt x="1911887" y="2909183"/>
                </a:lnTo>
                <a:lnTo>
                  <a:pt x="1911601" y="2909669"/>
                </a:lnTo>
                <a:lnTo>
                  <a:pt x="1911219" y="2910145"/>
                </a:lnTo>
                <a:lnTo>
                  <a:pt x="1910935" y="2910621"/>
                </a:lnTo>
                <a:lnTo>
                  <a:pt x="1910553" y="2911088"/>
                </a:lnTo>
                <a:lnTo>
                  <a:pt x="1910267" y="2911555"/>
                </a:lnTo>
                <a:lnTo>
                  <a:pt x="1909886" y="2912012"/>
                </a:lnTo>
                <a:lnTo>
                  <a:pt x="1909601" y="2912469"/>
                </a:lnTo>
                <a:lnTo>
                  <a:pt x="1909220" y="2912917"/>
                </a:lnTo>
                <a:lnTo>
                  <a:pt x="1908838" y="2913364"/>
                </a:lnTo>
                <a:lnTo>
                  <a:pt x="1908553" y="2913812"/>
                </a:lnTo>
                <a:lnTo>
                  <a:pt x="1908172" y="2914250"/>
                </a:lnTo>
                <a:lnTo>
                  <a:pt x="1907791" y="2914688"/>
                </a:lnTo>
                <a:lnTo>
                  <a:pt x="1907410" y="2915117"/>
                </a:lnTo>
                <a:lnTo>
                  <a:pt x="1907029" y="2915536"/>
                </a:lnTo>
                <a:lnTo>
                  <a:pt x="1906648" y="2915965"/>
                </a:lnTo>
                <a:lnTo>
                  <a:pt x="1906267" y="2916374"/>
                </a:lnTo>
                <a:lnTo>
                  <a:pt x="1905791" y="2916793"/>
                </a:lnTo>
                <a:lnTo>
                  <a:pt x="1905409" y="2917193"/>
                </a:lnTo>
                <a:lnTo>
                  <a:pt x="1905029" y="2917593"/>
                </a:lnTo>
                <a:lnTo>
                  <a:pt x="1904648" y="2917993"/>
                </a:lnTo>
                <a:lnTo>
                  <a:pt x="1904171" y="2918384"/>
                </a:lnTo>
                <a:lnTo>
                  <a:pt x="1903791" y="2918774"/>
                </a:lnTo>
                <a:lnTo>
                  <a:pt x="1903314" y="2919155"/>
                </a:lnTo>
                <a:lnTo>
                  <a:pt x="1902933" y="2919527"/>
                </a:lnTo>
                <a:lnTo>
                  <a:pt x="1902457" y="2919898"/>
                </a:lnTo>
                <a:lnTo>
                  <a:pt x="1902076" y="2920270"/>
                </a:lnTo>
                <a:lnTo>
                  <a:pt x="1901599" y="2920632"/>
                </a:lnTo>
                <a:lnTo>
                  <a:pt x="1901123" y="2920984"/>
                </a:lnTo>
                <a:lnTo>
                  <a:pt x="1900742" y="2921337"/>
                </a:lnTo>
                <a:lnTo>
                  <a:pt x="1900267" y="2921680"/>
                </a:lnTo>
                <a:lnTo>
                  <a:pt x="1899790" y="2922023"/>
                </a:lnTo>
                <a:lnTo>
                  <a:pt x="1899313" y="2922356"/>
                </a:lnTo>
                <a:lnTo>
                  <a:pt x="1898838" y="2922689"/>
                </a:lnTo>
                <a:lnTo>
                  <a:pt x="1898361" y="2923013"/>
                </a:lnTo>
                <a:lnTo>
                  <a:pt x="1897885" y="2923327"/>
                </a:lnTo>
                <a:lnTo>
                  <a:pt x="1897409" y="2923642"/>
                </a:lnTo>
                <a:lnTo>
                  <a:pt x="1896932" y="2923946"/>
                </a:lnTo>
                <a:lnTo>
                  <a:pt x="1896456" y="2924251"/>
                </a:lnTo>
                <a:lnTo>
                  <a:pt x="1895980" y="2924547"/>
                </a:lnTo>
                <a:lnTo>
                  <a:pt x="1895409" y="2924832"/>
                </a:lnTo>
                <a:lnTo>
                  <a:pt x="1894932" y="2925118"/>
                </a:lnTo>
                <a:lnTo>
                  <a:pt x="1894455" y="2925394"/>
                </a:lnTo>
                <a:lnTo>
                  <a:pt x="1893980" y="2925671"/>
                </a:lnTo>
                <a:lnTo>
                  <a:pt x="1893408" y="2925937"/>
                </a:lnTo>
                <a:lnTo>
                  <a:pt x="1892932" y="2926194"/>
                </a:lnTo>
                <a:lnTo>
                  <a:pt x="1892360" y="2926451"/>
                </a:lnTo>
                <a:lnTo>
                  <a:pt x="1891885" y="2926699"/>
                </a:lnTo>
                <a:lnTo>
                  <a:pt x="1891312" y="2926937"/>
                </a:lnTo>
                <a:lnTo>
                  <a:pt x="1890836" y="2927176"/>
                </a:lnTo>
                <a:lnTo>
                  <a:pt x="1890265" y="2927404"/>
                </a:lnTo>
                <a:lnTo>
                  <a:pt x="1889788" y="2927633"/>
                </a:lnTo>
                <a:lnTo>
                  <a:pt x="1889217" y="2927842"/>
                </a:lnTo>
                <a:lnTo>
                  <a:pt x="1888645" y="2928052"/>
                </a:lnTo>
                <a:lnTo>
                  <a:pt x="1888170" y="2928261"/>
                </a:lnTo>
                <a:lnTo>
                  <a:pt x="1887598" y="2928452"/>
                </a:lnTo>
                <a:lnTo>
                  <a:pt x="1887027" y="2928642"/>
                </a:lnTo>
                <a:lnTo>
                  <a:pt x="1886455" y="2928833"/>
                </a:lnTo>
                <a:lnTo>
                  <a:pt x="1885884" y="2929004"/>
                </a:lnTo>
                <a:lnTo>
                  <a:pt x="1885407" y="2929176"/>
                </a:lnTo>
                <a:lnTo>
                  <a:pt x="1884836" y="2929347"/>
                </a:lnTo>
                <a:lnTo>
                  <a:pt x="1884264" y="2929499"/>
                </a:lnTo>
                <a:lnTo>
                  <a:pt x="1883692" y="2929652"/>
                </a:lnTo>
                <a:lnTo>
                  <a:pt x="1883121" y="2929795"/>
                </a:lnTo>
                <a:lnTo>
                  <a:pt x="1882549" y="2929928"/>
                </a:lnTo>
                <a:lnTo>
                  <a:pt x="1881978" y="2930062"/>
                </a:lnTo>
                <a:lnTo>
                  <a:pt x="1881311" y="2930185"/>
                </a:lnTo>
                <a:lnTo>
                  <a:pt x="1880740" y="2930300"/>
                </a:lnTo>
                <a:lnTo>
                  <a:pt x="1880168" y="2930405"/>
                </a:lnTo>
                <a:lnTo>
                  <a:pt x="1879597" y="2930509"/>
                </a:lnTo>
                <a:lnTo>
                  <a:pt x="1879025" y="2930605"/>
                </a:lnTo>
                <a:lnTo>
                  <a:pt x="1878454" y="2930690"/>
                </a:lnTo>
                <a:lnTo>
                  <a:pt x="1877787" y="2930766"/>
                </a:lnTo>
                <a:lnTo>
                  <a:pt x="1877216" y="2930842"/>
                </a:lnTo>
                <a:lnTo>
                  <a:pt x="1876644" y="2930909"/>
                </a:lnTo>
                <a:lnTo>
                  <a:pt x="1875977" y="2930966"/>
                </a:lnTo>
                <a:lnTo>
                  <a:pt x="1875405" y="2931014"/>
                </a:lnTo>
                <a:lnTo>
                  <a:pt x="1874834" y="2931052"/>
                </a:lnTo>
                <a:lnTo>
                  <a:pt x="1874167" y="2931090"/>
                </a:lnTo>
                <a:lnTo>
                  <a:pt x="1873596" y="2931119"/>
                </a:lnTo>
                <a:lnTo>
                  <a:pt x="1873024" y="2931138"/>
                </a:lnTo>
                <a:lnTo>
                  <a:pt x="1872358" y="2931148"/>
                </a:lnTo>
                <a:lnTo>
                  <a:pt x="1871786" y="2931148"/>
                </a:lnTo>
                <a:lnTo>
                  <a:pt x="1871120" y="2931148"/>
                </a:lnTo>
                <a:lnTo>
                  <a:pt x="1870549" y="2931138"/>
                </a:lnTo>
                <a:lnTo>
                  <a:pt x="1869881" y="2931119"/>
                </a:lnTo>
                <a:lnTo>
                  <a:pt x="1869310" y="2931090"/>
                </a:lnTo>
                <a:lnTo>
                  <a:pt x="1868738" y="2931052"/>
                </a:lnTo>
                <a:lnTo>
                  <a:pt x="1868072" y="2931014"/>
                </a:lnTo>
                <a:lnTo>
                  <a:pt x="1867500" y="2930966"/>
                </a:lnTo>
                <a:lnTo>
                  <a:pt x="1866929" y="2930909"/>
                </a:lnTo>
                <a:lnTo>
                  <a:pt x="1866262" y="2930842"/>
                </a:lnTo>
                <a:lnTo>
                  <a:pt x="1865691" y="2930766"/>
                </a:lnTo>
                <a:lnTo>
                  <a:pt x="1865119" y="2930690"/>
                </a:lnTo>
                <a:lnTo>
                  <a:pt x="1864548" y="2930605"/>
                </a:lnTo>
                <a:lnTo>
                  <a:pt x="1863880" y="2930509"/>
                </a:lnTo>
                <a:lnTo>
                  <a:pt x="1863310" y="2930405"/>
                </a:lnTo>
                <a:lnTo>
                  <a:pt x="1862737" y="2930300"/>
                </a:lnTo>
                <a:lnTo>
                  <a:pt x="1862167" y="2930185"/>
                </a:lnTo>
                <a:lnTo>
                  <a:pt x="1861595" y="2930062"/>
                </a:lnTo>
                <a:lnTo>
                  <a:pt x="1861024" y="2929928"/>
                </a:lnTo>
                <a:lnTo>
                  <a:pt x="1860452" y="2929795"/>
                </a:lnTo>
                <a:lnTo>
                  <a:pt x="1859880" y="2929652"/>
                </a:lnTo>
                <a:lnTo>
                  <a:pt x="1859309" y="2929499"/>
                </a:lnTo>
                <a:lnTo>
                  <a:pt x="1858737" y="2929347"/>
                </a:lnTo>
                <a:lnTo>
                  <a:pt x="1858166" y="2929176"/>
                </a:lnTo>
                <a:cubicBezTo>
                  <a:pt x="1838448" y="2923318"/>
                  <a:pt x="1824161" y="2905087"/>
                  <a:pt x="1824161" y="2883523"/>
                </a:cubicBezTo>
                <a:lnTo>
                  <a:pt x="1824161" y="2462565"/>
                </a:lnTo>
                <a:cubicBezTo>
                  <a:pt x="1824161" y="2406167"/>
                  <a:pt x="1778346" y="2360371"/>
                  <a:pt x="1721958" y="2360371"/>
                </a:cubicBezTo>
                <a:cubicBezTo>
                  <a:pt x="1665570" y="2360371"/>
                  <a:pt x="1619755" y="2406167"/>
                  <a:pt x="1619755" y="2462565"/>
                </a:cubicBezTo>
                <a:cubicBezTo>
                  <a:pt x="1619755" y="2462565"/>
                  <a:pt x="1619755" y="3447669"/>
                  <a:pt x="1619755" y="3447669"/>
                </a:cubicBezTo>
                <a:lnTo>
                  <a:pt x="1855117" y="3789007"/>
                </a:lnTo>
                <a:cubicBezTo>
                  <a:pt x="1860547" y="3796951"/>
                  <a:pt x="1863499" y="3806381"/>
                  <a:pt x="1863499" y="3816039"/>
                </a:cubicBezTo>
                <a:lnTo>
                  <a:pt x="1863499" y="4063575"/>
                </a:lnTo>
                <a:lnTo>
                  <a:pt x="2479958" y="4063575"/>
                </a:lnTo>
                <a:lnTo>
                  <a:pt x="2479958" y="3825202"/>
                </a:lnTo>
                <a:cubicBezTo>
                  <a:pt x="2479958" y="3814029"/>
                  <a:pt x="2483862" y="3803209"/>
                  <a:pt x="2491102" y="3794646"/>
                </a:cubicBezTo>
                <a:lnTo>
                  <a:pt x="3011357" y="3172758"/>
                </a:lnTo>
                <a:cubicBezTo>
                  <a:pt x="3012310" y="3171673"/>
                  <a:pt x="3013263" y="3170635"/>
                  <a:pt x="3014215" y="3169634"/>
                </a:cubicBezTo>
                <a:cubicBezTo>
                  <a:pt x="3054124" y="3129753"/>
                  <a:pt x="3054124" y="3064993"/>
                  <a:pt x="3014215" y="3025112"/>
                </a:cubicBezTo>
                <a:cubicBezTo>
                  <a:pt x="2974305" y="2985230"/>
                  <a:pt x="2909535" y="2985230"/>
                  <a:pt x="2869720" y="3025112"/>
                </a:cubicBezTo>
                <a:lnTo>
                  <a:pt x="2804379" y="3090453"/>
                </a:lnTo>
                <a:cubicBezTo>
                  <a:pt x="2790759" y="3104074"/>
                  <a:pt x="2770280" y="3108151"/>
                  <a:pt x="2752468" y="3100778"/>
                </a:cubicBezTo>
                <a:cubicBezTo>
                  <a:pt x="2734656" y="3093406"/>
                  <a:pt x="2723036" y="3076042"/>
                  <a:pt x="2723036" y="3056772"/>
                </a:cubicBezTo>
                <a:lnTo>
                  <a:pt x="2723036" y="2249262"/>
                </a:lnTo>
                <a:cubicBezTo>
                  <a:pt x="2723036" y="2192865"/>
                  <a:pt x="2677316" y="2147069"/>
                  <a:pt x="2620832" y="2147069"/>
                </a:cubicBezTo>
                <a:cubicBezTo>
                  <a:pt x="2564445" y="2147069"/>
                  <a:pt x="2518629" y="2192865"/>
                  <a:pt x="2518629" y="2249262"/>
                </a:cubicBezTo>
                <a:lnTo>
                  <a:pt x="2518629" y="2700690"/>
                </a:lnTo>
                <a:lnTo>
                  <a:pt x="2518629" y="2701309"/>
                </a:lnTo>
                <a:lnTo>
                  <a:pt x="2518629" y="2701919"/>
                </a:lnTo>
                <a:lnTo>
                  <a:pt x="2518629" y="2702528"/>
                </a:lnTo>
                <a:lnTo>
                  <a:pt x="2518629" y="2703138"/>
                </a:lnTo>
                <a:lnTo>
                  <a:pt x="2518534" y="2703747"/>
                </a:lnTo>
                <a:lnTo>
                  <a:pt x="2518534" y="2704357"/>
                </a:lnTo>
                <a:lnTo>
                  <a:pt x="2518534" y="2704957"/>
                </a:lnTo>
                <a:lnTo>
                  <a:pt x="2518438" y="2705557"/>
                </a:lnTo>
                <a:lnTo>
                  <a:pt x="2518343" y="2706157"/>
                </a:lnTo>
                <a:lnTo>
                  <a:pt x="2518249" y="2706757"/>
                </a:lnTo>
                <a:lnTo>
                  <a:pt x="2518249" y="2707348"/>
                </a:lnTo>
                <a:lnTo>
                  <a:pt x="2518153" y="2707938"/>
                </a:lnTo>
                <a:lnTo>
                  <a:pt x="2518058" y="2708529"/>
                </a:lnTo>
                <a:lnTo>
                  <a:pt x="2517963" y="2709120"/>
                </a:lnTo>
                <a:lnTo>
                  <a:pt x="2517867" y="2709701"/>
                </a:lnTo>
                <a:lnTo>
                  <a:pt x="2517677" y="2710282"/>
                </a:lnTo>
                <a:lnTo>
                  <a:pt x="2517581" y="2710863"/>
                </a:lnTo>
                <a:lnTo>
                  <a:pt x="2517486" y="2711444"/>
                </a:lnTo>
                <a:lnTo>
                  <a:pt x="2517295" y="2712015"/>
                </a:lnTo>
                <a:lnTo>
                  <a:pt x="2517200" y="2712586"/>
                </a:lnTo>
                <a:lnTo>
                  <a:pt x="2517010" y="2713159"/>
                </a:lnTo>
                <a:lnTo>
                  <a:pt x="2516820" y="2713720"/>
                </a:lnTo>
                <a:lnTo>
                  <a:pt x="2516724" y="2714292"/>
                </a:lnTo>
                <a:lnTo>
                  <a:pt x="2516534" y="2714844"/>
                </a:lnTo>
                <a:lnTo>
                  <a:pt x="2516343" y="2715406"/>
                </a:lnTo>
                <a:lnTo>
                  <a:pt x="2516152" y="2715958"/>
                </a:lnTo>
                <a:lnTo>
                  <a:pt x="2515962" y="2716511"/>
                </a:lnTo>
                <a:lnTo>
                  <a:pt x="2515772" y="2717064"/>
                </a:lnTo>
                <a:lnTo>
                  <a:pt x="2515581" y="2717607"/>
                </a:lnTo>
                <a:lnTo>
                  <a:pt x="2515391" y="2718150"/>
                </a:lnTo>
                <a:lnTo>
                  <a:pt x="2515200" y="2718692"/>
                </a:lnTo>
                <a:lnTo>
                  <a:pt x="2514914" y="2719226"/>
                </a:lnTo>
                <a:lnTo>
                  <a:pt x="2514723" y="2719759"/>
                </a:lnTo>
                <a:lnTo>
                  <a:pt x="2514438" y="2720283"/>
                </a:lnTo>
                <a:lnTo>
                  <a:pt x="2514248" y="2720807"/>
                </a:lnTo>
                <a:lnTo>
                  <a:pt x="2513962" y="2721331"/>
                </a:lnTo>
                <a:lnTo>
                  <a:pt x="2513676" y="2721855"/>
                </a:lnTo>
                <a:lnTo>
                  <a:pt x="2513486" y="2722369"/>
                </a:lnTo>
                <a:lnTo>
                  <a:pt x="2513200" y="2722874"/>
                </a:lnTo>
                <a:lnTo>
                  <a:pt x="2512914" y="2723388"/>
                </a:lnTo>
                <a:lnTo>
                  <a:pt x="2512628" y="2723893"/>
                </a:lnTo>
                <a:lnTo>
                  <a:pt x="2512342" y="2724388"/>
                </a:lnTo>
                <a:lnTo>
                  <a:pt x="2512057" y="2724883"/>
                </a:lnTo>
                <a:lnTo>
                  <a:pt x="2511771" y="2725379"/>
                </a:lnTo>
                <a:lnTo>
                  <a:pt x="2511485" y="2725874"/>
                </a:lnTo>
                <a:lnTo>
                  <a:pt x="2511199" y="2726350"/>
                </a:lnTo>
                <a:lnTo>
                  <a:pt x="2510819" y="2726836"/>
                </a:lnTo>
                <a:lnTo>
                  <a:pt x="2510533" y="2727312"/>
                </a:lnTo>
                <a:lnTo>
                  <a:pt x="2510247" y="2727788"/>
                </a:lnTo>
                <a:lnTo>
                  <a:pt x="2509867" y="2728255"/>
                </a:lnTo>
                <a:lnTo>
                  <a:pt x="2509581" y="2728722"/>
                </a:lnTo>
                <a:lnTo>
                  <a:pt x="2509199" y="2729179"/>
                </a:lnTo>
                <a:lnTo>
                  <a:pt x="2508818" y="2729637"/>
                </a:lnTo>
                <a:lnTo>
                  <a:pt x="2508533" y="2730084"/>
                </a:lnTo>
                <a:lnTo>
                  <a:pt x="2508152" y="2730532"/>
                </a:lnTo>
                <a:lnTo>
                  <a:pt x="2507770" y="2730980"/>
                </a:lnTo>
                <a:lnTo>
                  <a:pt x="2507390" y="2731418"/>
                </a:lnTo>
                <a:lnTo>
                  <a:pt x="2507009" y="2731856"/>
                </a:lnTo>
                <a:lnTo>
                  <a:pt x="2506723" y="2732285"/>
                </a:lnTo>
                <a:lnTo>
                  <a:pt x="2506342" y="2732703"/>
                </a:lnTo>
                <a:lnTo>
                  <a:pt x="2505866" y="2733132"/>
                </a:lnTo>
                <a:lnTo>
                  <a:pt x="2505484" y="2733542"/>
                </a:lnTo>
                <a:lnTo>
                  <a:pt x="2505104" y="2733951"/>
                </a:lnTo>
                <a:lnTo>
                  <a:pt x="2504723" y="2734361"/>
                </a:lnTo>
                <a:lnTo>
                  <a:pt x="2504341" y="2734761"/>
                </a:lnTo>
                <a:lnTo>
                  <a:pt x="2503866" y="2735161"/>
                </a:lnTo>
                <a:lnTo>
                  <a:pt x="2503484" y="2735551"/>
                </a:lnTo>
                <a:lnTo>
                  <a:pt x="2503103" y="2735942"/>
                </a:lnTo>
                <a:lnTo>
                  <a:pt x="2502628" y="2736323"/>
                </a:lnTo>
                <a:lnTo>
                  <a:pt x="2502246" y="2736694"/>
                </a:lnTo>
                <a:lnTo>
                  <a:pt x="2501769" y="2737066"/>
                </a:lnTo>
                <a:lnTo>
                  <a:pt x="2501294" y="2737437"/>
                </a:lnTo>
                <a:lnTo>
                  <a:pt x="2500913" y="2737799"/>
                </a:lnTo>
                <a:lnTo>
                  <a:pt x="2500436" y="2738152"/>
                </a:lnTo>
                <a:lnTo>
                  <a:pt x="2499960" y="2738504"/>
                </a:lnTo>
                <a:lnTo>
                  <a:pt x="2499579" y="2738847"/>
                </a:lnTo>
                <a:lnTo>
                  <a:pt x="2499103" y="2739190"/>
                </a:lnTo>
                <a:lnTo>
                  <a:pt x="2498627" y="2739523"/>
                </a:lnTo>
                <a:lnTo>
                  <a:pt x="2498150" y="2739857"/>
                </a:lnTo>
                <a:lnTo>
                  <a:pt x="2497674" y="2740181"/>
                </a:lnTo>
                <a:lnTo>
                  <a:pt x="2497198" y="2740495"/>
                </a:lnTo>
                <a:lnTo>
                  <a:pt x="2496722" y="2740809"/>
                </a:lnTo>
                <a:lnTo>
                  <a:pt x="2496245" y="2741114"/>
                </a:lnTo>
                <a:lnTo>
                  <a:pt x="2495769" y="2741419"/>
                </a:lnTo>
                <a:lnTo>
                  <a:pt x="2495198" y="2741714"/>
                </a:lnTo>
                <a:lnTo>
                  <a:pt x="2494721" y="2742000"/>
                </a:lnTo>
                <a:lnTo>
                  <a:pt x="2494245" y="2742286"/>
                </a:lnTo>
                <a:lnTo>
                  <a:pt x="2493769" y="2742562"/>
                </a:lnTo>
                <a:lnTo>
                  <a:pt x="2493198" y="2742838"/>
                </a:lnTo>
                <a:lnTo>
                  <a:pt x="2492721" y="2743105"/>
                </a:lnTo>
                <a:lnTo>
                  <a:pt x="2492244" y="2743362"/>
                </a:lnTo>
                <a:lnTo>
                  <a:pt x="2491674" y="2743619"/>
                </a:lnTo>
                <a:lnTo>
                  <a:pt x="2491197" y="2743867"/>
                </a:lnTo>
                <a:lnTo>
                  <a:pt x="2490626" y="2744105"/>
                </a:lnTo>
                <a:lnTo>
                  <a:pt x="2490149" y="2744343"/>
                </a:lnTo>
                <a:lnTo>
                  <a:pt x="2489578" y="2744572"/>
                </a:lnTo>
                <a:lnTo>
                  <a:pt x="2489006" y="2744800"/>
                </a:lnTo>
                <a:lnTo>
                  <a:pt x="2488530" y="2745010"/>
                </a:lnTo>
                <a:lnTo>
                  <a:pt x="2487959" y="2745219"/>
                </a:lnTo>
                <a:lnTo>
                  <a:pt x="2487387" y="2745429"/>
                </a:lnTo>
                <a:lnTo>
                  <a:pt x="2486911" y="2745619"/>
                </a:lnTo>
                <a:lnTo>
                  <a:pt x="2486339" y="2745810"/>
                </a:lnTo>
                <a:lnTo>
                  <a:pt x="2485768" y="2746001"/>
                </a:lnTo>
                <a:lnTo>
                  <a:pt x="2485196" y="2746172"/>
                </a:lnTo>
                <a:lnTo>
                  <a:pt x="2484625" y="2746343"/>
                </a:lnTo>
                <a:lnTo>
                  <a:pt x="2484053" y="2746515"/>
                </a:lnTo>
                <a:lnTo>
                  <a:pt x="2483482" y="2746667"/>
                </a:lnTo>
                <a:lnTo>
                  <a:pt x="2482910" y="2746820"/>
                </a:lnTo>
                <a:lnTo>
                  <a:pt x="2482339" y="2746962"/>
                </a:lnTo>
                <a:lnTo>
                  <a:pt x="2481767" y="2747096"/>
                </a:lnTo>
                <a:lnTo>
                  <a:pt x="2481196" y="2747229"/>
                </a:lnTo>
                <a:lnTo>
                  <a:pt x="2480624" y="2747353"/>
                </a:lnTo>
                <a:lnTo>
                  <a:pt x="2480053" y="2747467"/>
                </a:lnTo>
                <a:lnTo>
                  <a:pt x="2479481" y="2747572"/>
                </a:lnTo>
                <a:lnTo>
                  <a:pt x="2478910" y="2747677"/>
                </a:lnTo>
                <a:lnTo>
                  <a:pt x="2478338" y="2747772"/>
                </a:lnTo>
                <a:lnTo>
                  <a:pt x="2477672" y="2747858"/>
                </a:lnTo>
                <a:lnTo>
                  <a:pt x="2477100" y="2747934"/>
                </a:lnTo>
                <a:lnTo>
                  <a:pt x="2476529" y="2748010"/>
                </a:lnTo>
                <a:lnTo>
                  <a:pt x="2475957" y="2748067"/>
                </a:lnTo>
                <a:lnTo>
                  <a:pt x="2475291" y="2748134"/>
                </a:lnTo>
                <a:lnTo>
                  <a:pt x="2474719" y="2748181"/>
                </a:lnTo>
                <a:lnTo>
                  <a:pt x="2474053" y="2748220"/>
                </a:lnTo>
                <a:lnTo>
                  <a:pt x="2473480" y="2748258"/>
                </a:lnTo>
                <a:lnTo>
                  <a:pt x="2472910" y="2748287"/>
                </a:lnTo>
                <a:lnTo>
                  <a:pt x="2472242" y="2748305"/>
                </a:lnTo>
                <a:lnTo>
                  <a:pt x="2471671" y="2748315"/>
                </a:lnTo>
                <a:lnTo>
                  <a:pt x="2471004" y="2748315"/>
                </a:lnTo>
                <a:lnTo>
                  <a:pt x="2470433" y="2748315"/>
                </a:lnTo>
                <a:lnTo>
                  <a:pt x="2469861" y="2748305"/>
                </a:lnTo>
                <a:lnTo>
                  <a:pt x="2469195" y="2748287"/>
                </a:lnTo>
                <a:lnTo>
                  <a:pt x="2468623" y="2748258"/>
                </a:lnTo>
                <a:lnTo>
                  <a:pt x="2467956" y="2748220"/>
                </a:lnTo>
                <a:lnTo>
                  <a:pt x="2467384" y="2748181"/>
                </a:lnTo>
                <a:lnTo>
                  <a:pt x="2466813" y="2748134"/>
                </a:lnTo>
                <a:lnTo>
                  <a:pt x="2466146" y="2748067"/>
                </a:lnTo>
                <a:lnTo>
                  <a:pt x="2465575" y="2748010"/>
                </a:lnTo>
                <a:lnTo>
                  <a:pt x="2465003" y="2747934"/>
                </a:lnTo>
                <a:lnTo>
                  <a:pt x="2464337" y="2747858"/>
                </a:lnTo>
                <a:lnTo>
                  <a:pt x="2463765" y="2747772"/>
                </a:lnTo>
                <a:lnTo>
                  <a:pt x="2463194" y="2747677"/>
                </a:lnTo>
                <a:lnTo>
                  <a:pt x="2462622" y="2747572"/>
                </a:lnTo>
                <a:lnTo>
                  <a:pt x="2462051" y="2747467"/>
                </a:lnTo>
                <a:lnTo>
                  <a:pt x="2461479" y="2747353"/>
                </a:lnTo>
                <a:lnTo>
                  <a:pt x="2460908" y="2747229"/>
                </a:lnTo>
                <a:lnTo>
                  <a:pt x="2460336" y="2747096"/>
                </a:lnTo>
                <a:lnTo>
                  <a:pt x="2459670" y="2746962"/>
                </a:lnTo>
                <a:lnTo>
                  <a:pt x="2459193" y="2746820"/>
                </a:lnTo>
                <a:lnTo>
                  <a:pt x="2458622" y="2746667"/>
                </a:lnTo>
                <a:lnTo>
                  <a:pt x="2458050" y="2746515"/>
                </a:lnTo>
                <a:lnTo>
                  <a:pt x="2457479" y="2746343"/>
                </a:lnTo>
                <a:cubicBezTo>
                  <a:pt x="2437762" y="2740485"/>
                  <a:pt x="2423379" y="2722254"/>
                  <a:pt x="2423379" y="2700690"/>
                </a:cubicBezTo>
                <a:close/>
                <a:moveTo>
                  <a:pt x="4062440" y="2185035"/>
                </a:moveTo>
                <a:lnTo>
                  <a:pt x="3824125" y="2185035"/>
                </a:lnTo>
                <a:cubicBezTo>
                  <a:pt x="3812886" y="2185035"/>
                  <a:pt x="3802124" y="2181101"/>
                  <a:pt x="3793550" y="2173939"/>
                </a:cubicBezTo>
                <a:lnTo>
                  <a:pt x="3171663" y="1653626"/>
                </a:lnTo>
                <a:cubicBezTo>
                  <a:pt x="3170520" y="1652721"/>
                  <a:pt x="3169473" y="1651769"/>
                  <a:pt x="3168519" y="1650768"/>
                </a:cubicBezTo>
                <a:cubicBezTo>
                  <a:pt x="3128610" y="1610887"/>
                  <a:pt x="3063840" y="1610887"/>
                  <a:pt x="3024026" y="1650768"/>
                </a:cubicBezTo>
                <a:cubicBezTo>
                  <a:pt x="2984116" y="1690659"/>
                  <a:pt x="2984116" y="1755419"/>
                  <a:pt x="3024026" y="1795301"/>
                </a:cubicBezTo>
                <a:lnTo>
                  <a:pt x="3089367" y="1860642"/>
                </a:lnTo>
                <a:cubicBezTo>
                  <a:pt x="3102987" y="1874263"/>
                  <a:pt x="3106988" y="1894742"/>
                  <a:pt x="3099654" y="1912544"/>
                </a:cubicBezTo>
                <a:cubicBezTo>
                  <a:pt x="3092319" y="1930336"/>
                  <a:pt x="3074889" y="1941938"/>
                  <a:pt x="3055648" y="1941938"/>
                </a:cubicBezTo>
                <a:lnTo>
                  <a:pt x="2575588" y="1941938"/>
                </a:lnTo>
                <a:cubicBezTo>
                  <a:pt x="2586733" y="1966598"/>
                  <a:pt x="2592829" y="1993935"/>
                  <a:pt x="2592829" y="2022710"/>
                </a:cubicBezTo>
                <a:cubicBezTo>
                  <a:pt x="2592829" y="2033406"/>
                  <a:pt x="2592067" y="2043913"/>
                  <a:pt x="2590352" y="2054161"/>
                </a:cubicBezTo>
                <a:cubicBezTo>
                  <a:pt x="2600259" y="2052619"/>
                  <a:pt x="2610450" y="2051819"/>
                  <a:pt x="2620832" y="2051819"/>
                </a:cubicBezTo>
                <a:cubicBezTo>
                  <a:pt x="2729799" y="2051819"/>
                  <a:pt x="2818286" y="2140296"/>
                  <a:pt x="2818286" y="2249262"/>
                </a:cubicBezTo>
                <a:lnTo>
                  <a:pt x="2818286" y="2943444"/>
                </a:lnTo>
                <a:cubicBezTo>
                  <a:pt x="2895819" y="2881046"/>
                  <a:pt x="3009643" y="2885818"/>
                  <a:pt x="3081556" y="2957760"/>
                </a:cubicBezTo>
                <a:cubicBezTo>
                  <a:pt x="3106702" y="2982925"/>
                  <a:pt x="3123657" y="3013205"/>
                  <a:pt x="3132420" y="3045257"/>
                </a:cubicBezTo>
                <a:lnTo>
                  <a:pt x="3446555" y="3045257"/>
                </a:lnTo>
                <a:lnTo>
                  <a:pt x="3787932" y="2809894"/>
                </a:lnTo>
                <a:cubicBezTo>
                  <a:pt x="3795836" y="2804417"/>
                  <a:pt x="3805265" y="2801483"/>
                  <a:pt x="3814886" y="2801483"/>
                </a:cubicBezTo>
                <a:lnTo>
                  <a:pt x="4062440" y="2801483"/>
                </a:lnTo>
                <a:lnTo>
                  <a:pt x="4062440" y="2185035"/>
                </a:lnTo>
                <a:close/>
                <a:moveTo>
                  <a:pt x="2202399" y="1825257"/>
                </a:moveTo>
                <a:cubicBezTo>
                  <a:pt x="2258882" y="1825257"/>
                  <a:pt x="2304602" y="1779470"/>
                  <a:pt x="2304602" y="1723063"/>
                </a:cubicBezTo>
                <a:cubicBezTo>
                  <a:pt x="2304602" y="1666656"/>
                  <a:pt x="2258882" y="1620869"/>
                  <a:pt x="2202399" y="1620869"/>
                </a:cubicBezTo>
                <a:cubicBezTo>
                  <a:pt x="2202399" y="1620869"/>
                  <a:pt x="1217323" y="1620869"/>
                  <a:pt x="1217323" y="1620869"/>
                </a:cubicBezTo>
                <a:lnTo>
                  <a:pt x="875948" y="1856232"/>
                </a:lnTo>
                <a:cubicBezTo>
                  <a:pt x="868042" y="1861709"/>
                  <a:pt x="858612" y="1864643"/>
                  <a:pt x="848992" y="1864643"/>
                </a:cubicBezTo>
                <a:lnTo>
                  <a:pt x="601437" y="1864643"/>
                </a:lnTo>
                <a:lnTo>
                  <a:pt x="601437" y="2481091"/>
                </a:lnTo>
                <a:lnTo>
                  <a:pt x="839848" y="2481091"/>
                </a:lnTo>
                <a:cubicBezTo>
                  <a:pt x="850992" y="2481091"/>
                  <a:pt x="861756" y="2485025"/>
                  <a:pt x="870328" y="2492188"/>
                </a:cubicBezTo>
                <a:lnTo>
                  <a:pt x="1492215" y="3012500"/>
                </a:lnTo>
                <a:cubicBezTo>
                  <a:pt x="1493358" y="3013405"/>
                  <a:pt x="1494405" y="3014358"/>
                  <a:pt x="1495359" y="3015358"/>
                </a:cubicBezTo>
                <a:cubicBezTo>
                  <a:pt x="1504026" y="3024054"/>
                  <a:pt x="1513932" y="3030855"/>
                  <a:pt x="1524505" y="3035751"/>
                </a:cubicBezTo>
                <a:lnTo>
                  <a:pt x="1524505" y="2462565"/>
                </a:lnTo>
                <a:cubicBezTo>
                  <a:pt x="1524505" y="2353599"/>
                  <a:pt x="1612992" y="2265121"/>
                  <a:pt x="1721958" y="2265121"/>
                </a:cubicBezTo>
                <a:cubicBezTo>
                  <a:pt x="1759296" y="2265121"/>
                  <a:pt x="1794349" y="2275542"/>
                  <a:pt x="1824161" y="2293629"/>
                </a:cubicBezTo>
                <a:lnTo>
                  <a:pt x="1824161" y="2269579"/>
                </a:lnTo>
                <a:cubicBezTo>
                  <a:pt x="1824161" y="2160603"/>
                  <a:pt x="1912648" y="2072135"/>
                  <a:pt x="2021615" y="2072135"/>
                </a:cubicBezTo>
                <a:cubicBezTo>
                  <a:pt x="2061049" y="2072135"/>
                  <a:pt x="2097815" y="2083736"/>
                  <a:pt x="2128676" y="2103729"/>
                </a:cubicBezTo>
                <a:cubicBezTo>
                  <a:pt x="2148678" y="2015890"/>
                  <a:pt x="2227355" y="1950244"/>
                  <a:pt x="2321271" y="1950244"/>
                </a:cubicBezTo>
                <a:cubicBezTo>
                  <a:pt x="2395185" y="1950244"/>
                  <a:pt x="2459765" y="1991021"/>
                  <a:pt x="2493578" y="2051304"/>
                </a:cubicBezTo>
                <a:cubicBezTo>
                  <a:pt x="2496245" y="2042227"/>
                  <a:pt x="2497579" y="2032635"/>
                  <a:pt x="2497579" y="2022710"/>
                </a:cubicBezTo>
                <a:cubicBezTo>
                  <a:pt x="2497579" y="1966303"/>
                  <a:pt x="2451859" y="1920507"/>
                  <a:pt x="2395376" y="1920507"/>
                </a:cubicBezTo>
                <a:lnTo>
                  <a:pt x="1781489" y="1920507"/>
                </a:lnTo>
                <a:lnTo>
                  <a:pt x="1780823" y="1920507"/>
                </a:lnTo>
                <a:lnTo>
                  <a:pt x="1780251" y="1920497"/>
                </a:lnTo>
                <a:lnTo>
                  <a:pt x="1779680" y="1920478"/>
                </a:lnTo>
                <a:lnTo>
                  <a:pt x="1779012" y="1920450"/>
                </a:lnTo>
                <a:lnTo>
                  <a:pt x="1778441" y="1920412"/>
                </a:lnTo>
                <a:lnTo>
                  <a:pt x="1777774" y="1920373"/>
                </a:lnTo>
                <a:lnTo>
                  <a:pt x="1777203" y="1920326"/>
                </a:lnTo>
                <a:lnTo>
                  <a:pt x="1776631" y="1920268"/>
                </a:lnTo>
                <a:lnTo>
                  <a:pt x="1775965" y="1920202"/>
                </a:lnTo>
                <a:lnTo>
                  <a:pt x="1775393" y="1920125"/>
                </a:lnTo>
                <a:lnTo>
                  <a:pt x="1774822" y="1920049"/>
                </a:lnTo>
                <a:lnTo>
                  <a:pt x="1774250" y="1919964"/>
                </a:lnTo>
                <a:lnTo>
                  <a:pt x="1773679" y="1919869"/>
                </a:lnTo>
                <a:lnTo>
                  <a:pt x="1773012" y="1919764"/>
                </a:lnTo>
                <a:lnTo>
                  <a:pt x="1772441" y="1919659"/>
                </a:lnTo>
                <a:lnTo>
                  <a:pt x="1771869" y="1919545"/>
                </a:lnTo>
                <a:lnTo>
                  <a:pt x="1771298" y="1919421"/>
                </a:lnTo>
                <a:lnTo>
                  <a:pt x="1770726" y="1919288"/>
                </a:lnTo>
                <a:lnTo>
                  <a:pt x="1770155" y="1919154"/>
                </a:lnTo>
                <a:lnTo>
                  <a:pt x="1769583" y="1919012"/>
                </a:lnTo>
                <a:lnTo>
                  <a:pt x="1769012" y="1918859"/>
                </a:lnTo>
                <a:lnTo>
                  <a:pt x="1768440" y="1918706"/>
                </a:lnTo>
                <a:lnTo>
                  <a:pt x="1767869" y="1918535"/>
                </a:lnTo>
                <a:lnTo>
                  <a:pt x="1767297" y="1918363"/>
                </a:lnTo>
                <a:lnTo>
                  <a:pt x="1766726" y="1918192"/>
                </a:lnTo>
                <a:lnTo>
                  <a:pt x="1766249" y="1918002"/>
                </a:lnTo>
                <a:lnTo>
                  <a:pt x="1765678" y="1917811"/>
                </a:lnTo>
                <a:lnTo>
                  <a:pt x="1765106" y="1917620"/>
                </a:lnTo>
                <a:lnTo>
                  <a:pt x="1764535" y="1917411"/>
                </a:lnTo>
                <a:lnTo>
                  <a:pt x="1764059" y="1917202"/>
                </a:lnTo>
                <a:lnTo>
                  <a:pt x="1763487" y="1916992"/>
                </a:lnTo>
                <a:lnTo>
                  <a:pt x="1762916" y="1916763"/>
                </a:lnTo>
                <a:lnTo>
                  <a:pt x="1762439" y="1916535"/>
                </a:lnTo>
                <a:lnTo>
                  <a:pt x="1761868" y="1916297"/>
                </a:lnTo>
                <a:lnTo>
                  <a:pt x="1761391" y="1916058"/>
                </a:lnTo>
                <a:lnTo>
                  <a:pt x="1760820" y="1915811"/>
                </a:lnTo>
                <a:lnTo>
                  <a:pt x="1760344" y="1915554"/>
                </a:lnTo>
                <a:lnTo>
                  <a:pt x="1759773" y="1915297"/>
                </a:lnTo>
                <a:lnTo>
                  <a:pt x="1759296" y="1915030"/>
                </a:lnTo>
                <a:lnTo>
                  <a:pt x="1758819" y="1914763"/>
                </a:lnTo>
                <a:lnTo>
                  <a:pt x="1758248" y="1914478"/>
                </a:lnTo>
                <a:lnTo>
                  <a:pt x="1757772" y="1914201"/>
                </a:lnTo>
                <a:lnTo>
                  <a:pt x="1757296" y="1913906"/>
                </a:lnTo>
                <a:lnTo>
                  <a:pt x="1756820" y="1913611"/>
                </a:lnTo>
                <a:lnTo>
                  <a:pt x="1756343" y="1913306"/>
                </a:lnTo>
                <a:lnTo>
                  <a:pt x="1755867" y="1913001"/>
                </a:lnTo>
                <a:lnTo>
                  <a:pt x="1755295" y="1912687"/>
                </a:lnTo>
                <a:lnTo>
                  <a:pt x="1754820" y="1912372"/>
                </a:lnTo>
                <a:lnTo>
                  <a:pt x="1754343" y="1912049"/>
                </a:lnTo>
                <a:lnTo>
                  <a:pt x="1753962" y="1911715"/>
                </a:lnTo>
                <a:lnTo>
                  <a:pt x="1753486" y="1911382"/>
                </a:lnTo>
                <a:lnTo>
                  <a:pt x="1753009" y="1911039"/>
                </a:lnTo>
                <a:lnTo>
                  <a:pt x="1752534" y="1910696"/>
                </a:lnTo>
                <a:lnTo>
                  <a:pt x="1752057" y="1910344"/>
                </a:lnTo>
                <a:lnTo>
                  <a:pt x="1751676" y="1909991"/>
                </a:lnTo>
                <a:lnTo>
                  <a:pt x="1751200" y="1909629"/>
                </a:lnTo>
                <a:lnTo>
                  <a:pt x="1750723" y="1909267"/>
                </a:lnTo>
                <a:lnTo>
                  <a:pt x="1750342" y="1908886"/>
                </a:lnTo>
                <a:lnTo>
                  <a:pt x="1749866" y="1908515"/>
                </a:lnTo>
                <a:lnTo>
                  <a:pt x="1749485" y="1908134"/>
                </a:lnTo>
                <a:lnTo>
                  <a:pt x="1749010" y="1907743"/>
                </a:lnTo>
                <a:lnTo>
                  <a:pt x="1748628" y="1907353"/>
                </a:lnTo>
                <a:lnTo>
                  <a:pt x="1748247" y="1906952"/>
                </a:lnTo>
                <a:lnTo>
                  <a:pt x="1747771" y="1906552"/>
                </a:lnTo>
                <a:lnTo>
                  <a:pt x="1747390" y="1906152"/>
                </a:lnTo>
                <a:lnTo>
                  <a:pt x="1747008" y="1905733"/>
                </a:lnTo>
                <a:lnTo>
                  <a:pt x="1746628" y="1905324"/>
                </a:lnTo>
                <a:lnTo>
                  <a:pt x="1746247" y="1904905"/>
                </a:lnTo>
                <a:lnTo>
                  <a:pt x="1745866" y="1904476"/>
                </a:lnTo>
                <a:lnTo>
                  <a:pt x="1745485" y="1904047"/>
                </a:lnTo>
                <a:lnTo>
                  <a:pt x="1745104" y="1903610"/>
                </a:lnTo>
                <a:lnTo>
                  <a:pt x="1744723" y="1903171"/>
                </a:lnTo>
                <a:lnTo>
                  <a:pt x="1744342" y="1902733"/>
                </a:lnTo>
                <a:lnTo>
                  <a:pt x="1744056" y="1902285"/>
                </a:lnTo>
                <a:lnTo>
                  <a:pt x="1743675" y="1901828"/>
                </a:lnTo>
                <a:lnTo>
                  <a:pt x="1743294" y="1901371"/>
                </a:lnTo>
                <a:lnTo>
                  <a:pt x="1743009" y="1900914"/>
                </a:lnTo>
                <a:lnTo>
                  <a:pt x="1742627" y="1900447"/>
                </a:lnTo>
                <a:lnTo>
                  <a:pt x="1742341" y="1899980"/>
                </a:lnTo>
                <a:lnTo>
                  <a:pt x="1741961" y="1899504"/>
                </a:lnTo>
                <a:lnTo>
                  <a:pt x="1741675" y="1899028"/>
                </a:lnTo>
                <a:lnTo>
                  <a:pt x="1741389" y="1898542"/>
                </a:lnTo>
                <a:lnTo>
                  <a:pt x="1741103" y="1898066"/>
                </a:lnTo>
                <a:lnTo>
                  <a:pt x="1740723" y="1897570"/>
                </a:lnTo>
                <a:lnTo>
                  <a:pt x="1740437" y="1897075"/>
                </a:lnTo>
                <a:lnTo>
                  <a:pt x="1740151" y="1896580"/>
                </a:lnTo>
                <a:lnTo>
                  <a:pt x="1739865" y="1896085"/>
                </a:lnTo>
                <a:lnTo>
                  <a:pt x="1739580" y="1895580"/>
                </a:lnTo>
                <a:lnTo>
                  <a:pt x="1739294" y="1895075"/>
                </a:lnTo>
                <a:lnTo>
                  <a:pt x="1739103" y="1894561"/>
                </a:lnTo>
                <a:lnTo>
                  <a:pt x="1738817" y="1894046"/>
                </a:lnTo>
                <a:lnTo>
                  <a:pt x="1738531" y="1893522"/>
                </a:lnTo>
                <a:lnTo>
                  <a:pt x="1738342" y="1892999"/>
                </a:lnTo>
                <a:lnTo>
                  <a:pt x="1738056" y="1892475"/>
                </a:lnTo>
                <a:lnTo>
                  <a:pt x="1737865" y="1891951"/>
                </a:lnTo>
                <a:lnTo>
                  <a:pt x="1737579" y="1891417"/>
                </a:lnTo>
                <a:lnTo>
                  <a:pt x="1737388" y="1890884"/>
                </a:lnTo>
                <a:lnTo>
                  <a:pt x="1737199" y="1890341"/>
                </a:lnTo>
                <a:lnTo>
                  <a:pt x="1736913" y="1889798"/>
                </a:lnTo>
                <a:lnTo>
                  <a:pt x="1736722" y="1889255"/>
                </a:lnTo>
                <a:lnTo>
                  <a:pt x="1736531" y="1888703"/>
                </a:lnTo>
                <a:lnTo>
                  <a:pt x="1736341" y="1888150"/>
                </a:lnTo>
                <a:lnTo>
                  <a:pt x="1736150" y="1887598"/>
                </a:lnTo>
                <a:lnTo>
                  <a:pt x="1735960" y="1887046"/>
                </a:lnTo>
                <a:lnTo>
                  <a:pt x="1735865" y="1886483"/>
                </a:lnTo>
                <a:lnTo>
                  <a:pt x="1735674" y="1885922"/>
                </a:lnTo>
                <a:lnTo>
                  <a:pt x="1735484" y="1885350"/>
                </a:lnTo>
                <a:lnTo>
                  <a:pt x="1735388" y="1884778"/>
                </a:lnTo>
                <a:lnTo>
                  <a:pt x="1735198" y="1884207"/>
                </a:lnTo>
                <a:lnTo>
                  <a:pt x="1735102" y="1883635"/>
                </a:lnTo>
                <a:lnTo>
                  <a:pt x="1734912" y="1883054"/>
                </a:lnTo>
                <a:lnTo>
                  <a:pt x="1734817" y="1882473"/>
                </a:lnTo>
                <a:lnTo>
                  <a:pt x="1734722" y="1881892"/>
                </a:lnTo>
                <a:lnTo>
                  <a:pt x="1734627" y="1881312"/>
                </a:lnTo>
                <a:lnTo>
                  <a:pt x="1734531" y="1880721"/>
                </a:lnTo>
                <a:lnTo>
                  <a:pt x="1734436" y="1880130"/>
                </a:lnTo>
                <a:lnTo>
                  <a:pt x="1734341" y="1879540"/>
                </a:lnTo>
                <a:lnTo>
                  <a:pt x="1734245" y="1878949"/>
                </a:lnTo>
                <a:lnTo>
                  <a:pt x="1734150" y="1878349"/>
                </a:lnTo>
                <a:lnTo>
                  <a:pt x="1734055" y="1877749"/>
                </a:lnTo>
                <a:lnTo>
                  <a:pt x="1734055" y="1877149"/>
                </a:lnTo>
                <a:lnTo>
                  <a:pt x="1733959" y="1876549"/>
                </a:lnTo>
                <a:lnTo>
                  <a:pt x="1733959" y="1875939"/>
                </a:lnTo>
                <a:lnTo>
                  <a:pt x="1733959" y="1875329"/>
                </a:lnTo>
                <a:lnTo>
                  <a:pt x="1733864" y="1874729"/>
                </a:lnTo>
                <a:lnTo>
                  <a:pt x="1733864" y="1874110"/>
                </a:lnTo>
                <a:lnTo>
                  <a:pt x="1733864" y="1873501"/>
                </a:lnTo>
                <a:lnTo>
                  <a:pt x="1733864" y="1872882"/>
                </a:lnTo>
                <a:lnTo>
                  <a:pt x="1733864" y="1872272"/>
                </a:lnTo>
                <a:lnTo>
                  <a:pt x="1733864" y="1871653"/>
                </a:lnTo>
                <a:lnTo>
                  <a:pt x="1733864" y="1871044"/>
                </a:lnTo>
                <a:lnTo>
                  <a:pt x="1733959" y="1870434"/>
                </a:lnTo>
                <a:lnTo>
                  <a:pt x="1733959" y="1869824"/>
                </a:lnTo>
                <a:lnTo>
                  <a:pt x="1733959" y="1869224"/>
                </a:lnTo>
                <a:lnTo>
                  <a:pt x="1734055" y="1868624"/>
                </a:lnTo>
                <a:lnTo>
                  <a:pt x="1734055" y="1868015"/>
                </a:lnTo>
                <a:lnTo>
                  <a:pt x="1734150" y="1867424"/>
                </a:lnTo>
                <a:lnTo>
                  <a:pt x="1734245" y="1866824"/>
                </a:lnTo>
                <a:lnTo>
                  <a:pt x="1734341" y="1866224"/>
                </a:lnTo>
                <a:lnTo>
                  <a:pt x="1734436" y="1865633"/>
                </a:lnTo>
                <a:lnTo>
                  <a:pt x="1734531" y="1865043"/>
                </a:lnTo>
                <a:lnTo>
                  <a:pt x="1734627" y="1864461"/>
                </a:lnTo>
                <a:lnTo>
                  <a:pt x="1734722" y="1863871"/>
                </a:lnTo>
                <a:lnTo>
                  <a:pt x="1734817" y="1863290"/>
                </a:lnTo>
                <a:lnTo>
                  <a:pt x="1734912" y="1862709"/>
                </a:lnTo>
                <a:lnTo>
                  <a:pt x="1735102" y="1862138"/>
                </a:lnTo>
                <a:lnTo>
                  <a:pt x="1735198" y="1861556"/>
                </a:lnTo>
                <a:lnTo>
                  <a:pt x="1735388" y="1860985"/>
                </a:lnTo>
                <a:lnTo>
                  <a:pt x="1735484" y="1860423"/>
                </a:lnTo>
                <a:lnTo>
                  <a:pt x="1735674" y="1859851"/>
                </a:lnTo>
                <a:lnTo>
                  <a:pt x="1735865" y="1859290"/>
                </a:lnTo>
                <a:lnTo>
                  <a:pt x="1735960" y="1858727"/>
                </a:lnTo>
                <a:cubicBezTo>
                  <a:pt x="1742055" y="1839344"/>
                  <a:pt x="1760153" y="1825257"/>
                  <a:pt x="1781489" y="1825257"/>
                </a:cubicBezTo>
                <a:lnTo>
                  <a:pt x="1781489" y="1825257"/>
                </a:lnTo>
                <a:lnTo>
                  <a:pt x="2202399" y="1825257"/>
                </a:lnTo>
                <a:close/>
                <a:moveTo>
                  <a:pt x="4320188" y="2936729"/>
                </a:moveTo>
                <a:lnTo>
                  <a:pt x="4320188" y="2936710"/>
                </a:lnTo>
                <a:lnTo>
                  <a:pt x="4320188" y="2142696"/>
                </a:lnTo>
                <a:lnTo>
                  <a:pt x="4320188" y="1966065"/>
                </a:lnTo>
                <a:lnTo>
                  <a:pt x="4570314" y="1966065"/>
                </a:lnTo>
                <a:cubicBezTo>
                  <a:pt x="4570314" y="1966065"/>
                  <a:pt x="4570314" y="3010976"/>
                  <a:pt x="4570314" y="3010976"/>
                </a:cubicBezTo>
                <a:cubicBezTo>
                  <a:pt x="4570314" y="3010976"/>
                  <a:pt x="4320188" y="3010976"/>
                  <a:pt x="4320188" y="3010976"/>
                </a:cubicBezTo>
                <a:lnTo>
                  <a:pt x="4320188" y="2936729"/>
                </a:lnTo>
                <a:close/>
                <a:moveTo>
                  <a:pt x="4157690" y="2098110"/>
                </a:moveTo>
                <a:lnTo>
                  <a:pt x="4224938" y="2098110"/>
                </a:lnTo>
                <a:lnTo>
                  <a:pt x="4224938" y="2889085"/>
                </a:lnTo>
                <a:cubicBezTo>
                  <a:pt x="4224938" y="2889085"/>
                  <a:pt x="4157690" y="2889085"/>
                  <a:pt x="4157690" y="2889085"/>
                </a:cubicBezTo>
                <a:lnTo>
                  <a:pt x="4157690" y="2849108"/>
                </a:lnTo>
                <a:lnTo>
                  <a:pt x="4157690" y="2098110"/>
                </a:lnTo>
                <a:close/>
                <a:moveTo>
                  <a:pt x="343691" y="1729397"/>
                </a:moveTo>
                <a:lnTo>
                  <a:pt x="343691" y="1729416"/>
                </a:lnTo>
                <a:lnTo>
                  <a:pt x="343691" y="2523068"/>
                </a:lnTo>
                <a:lnTo>
                  <a:pt x="343691" y="2700062"/>
                </a:lnTo>
                <a:lnTo>
                  <a:pt x="93564" y="2700062"/>
                </a:lnTo>
                <a:cubicBezTo>
                  <a:pt x="93564" y="2700062"/>
                  <a:pt x="93564" y="1655150"/>
                  <a:pt x="93564" y="1655150"/>
                </a:cubicBezTo>
                <a:cubicBezTo>
                  <a:pt x="93564" y="1655150"/>
                  <a:pt x="343691" y="1655150"/>
                  <a:pt x="343691" y="1655150"/>
                </a:cubicBezTo>
                <a:lnTo>
                  <a:pt x="343691" y="1729397"/>
                </a:lnTo>
                <a:close/>
                <a:moveTo>
                  <a:pt x="438941" y="1777041"/>
                </a:moveTo>
                <a:lnTo>
                  <a:pt x="438941" y="2568016"/>
                </a:lnTo>
                <a:lnTo>
                  <a:pt x="506187" y="2568016"/>
                </a:lnTo>
                <a:lnTo>
                  <a:pt x="506187" y="1817018"/>
                </a:lnTo>
                <a:lnTo>
                  <a:pt x="506187" y="1777041"/>
                </a:lnTo>
                <a:lnTo>
                  <a:pt x="438941" y="1777041"/>
                </a:lnTo>
                <a:close/>
                <a:moveTo>
                  <a:pt x="2800379" y="602551"/>
                </a:moveTo>
                <a:lnTo>
                  <a:pt x="2183920" y="602551"/>
                </a:lnTo>
                <a:lnTo>
                  <a:pt x="2183920" y="840924"/>
                </a:lnTo>
                <a:cubicBezTo>
                  <a:pt x="2183920" y="852097"/>
                  <a:pt x="2180016" y="862917"/>
                  <a:pt x="2172777" y="871480"/>
                </a:cubicBezTo>
                <a:lnTo>
                  <a:pt x="1652521" y="1493368"/>
                </a:lnTo>
                <a:cubicBezTo>
                  <a:pt x="1651568" y="1494453"/>
                  <a:pt x="1650616" y="1495492"/>
                  <a:pt x="1649663" y="1496492"/>
                </a:cubicBezTo>
                <a:cubicBezTo>
                  <a:pt x="1640900" y="1505188"/>
                  <a:pt x="1634137" y="1515065"/>
                  <a:pt x="1629280" y="1525619"/>
                </a:cubicBezTo>
                <a:lnTo>
                  <a:pt x="2202399" y="1525619"/>
                </a:lnTo>
                <a:cubicBezTo>
                  <a:pt x="2311365" y="1525619"/>
                  <a:pt x="2399852" y="1614088"/>
                  <a:pt x="2399852" y="1723063"/>
                </a:cubicBezTo>
                <a:cubicBezTo>
                  <a:pt x="2399852" y="1760468"/>
                  <a:pt x="2389470" y="1795453"/>
                  <a:pt x="2371373" y="1825257"/>
                </a:cubicBezTo>
                <a:lnTo>
                  <a:pt x="2395376" y="1825257"/>
                </a:lnTo>
                <a:cubicBezTo>
                  <a:pt x="2427666" y="1825257"/>
                  <a:pt x="2458050" y="1832981"/>
                  <a:pt x="2484911" y="1846688"/>
                </a:cubicBezTo>
                <a:lnTo>
                  <a:pt x="2942301" y="1846688"/>
                </a:lnTo>
                <a:cubicBezTo>
                  <a:pt x="2879913" y="1769193"/>
                  <a:pt x="2884675" y="1655359"/>
                  <a:pt x="2956684" y="1583417"/>
                </a:cubicBezTo>
                <a:cubicBezTo>
                  <a:pt x="2981830" y="1558262"/>
                  <a:pt x="3012120" y="1541317"/>
                  <a:pt x="3044124" y="1532582"/>
                </a:cubicBezTo>
                <a:lnTo>
                  <a:pt x="3044124" y="1218457"/>
                </a:lnTo>
                <a:lnTo>
                  <a:pt x="2808761" y="877119"/>
                </a:lnTo>
                <a:cubicBezTo>
                  <a:pt x="2803331" y="869175"/>
                  <a:pt x="2800379" y="859745"/>
                  <a:pt x="2800379" y="850087"/>
                </a:cubicBezTo>
                <a:lnTo>
                  <a:pt x="2800379" y="602551"/>
                </a:lnTo>
                <a:close/>
                <a:moveTo>
                  <a:pt x="2096957" y="440036"/>
                </a:moveTo>
                <a:lnTo>
                  <a:pt x="2888009" y="440036"/>
                </a:lnTo>
                <a:cubicBezTo>
                  <a:pt x="2888009" y="440036"/>
                  <a:pt x="2888009" y="507301"/>
                  <a:pt x="2888009" y="507301"/>
                </a:cubicBezTo>
                <a:lnTo>
                  <a:pt x="2096957" y="507301"/>
                </a:lnTo>
                <a:lnTo>
                  <a:pt x="2096957" y="440036"/>
                </a:lnTo>
                <a:close/>
                <a:moveTo>
                  <a:pt x="2935634" y="344786"/>
                </a:moveTo>
                <a:lnTo>
                  <a:pt x="2935634" y="344786"/>
                </a:lnTo>
                <a:lnTo>
                  <a:pt x="2141725" y="344786"/>
                </a:lnTo>
                <a:lnTo>
                  <a:pt x="1964941" y="344786"/>
                </a:lnTo>
                <a:lnTo>
                  <a:pt x="1964941" y="94688"/>
                </a:lnTo>
                <a:cubicBezTo>
                  <a:pt x="1964941" y="94688"/>
                  <a:pt x="3009834" y="94688"/>
                  <a:pt x="3009834" y="94688"/>
                </a:cubicBezTo>
                <a:cubicBezTo>
                  <a:pt x="3009834" y="94688"/>
                  <a:pt x="3009834" y="344786"/>
                  <a:pt x="3009834" y="344786"/>
                </a:cubicBezTo>
                <a:lnTo>
                  <a:pt x="2935634" y="344786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round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68" name="Полилиния: фигура 67">
            <a:extLst>
              <a:ext uri="{FF2B5EF4-FFF2-40B4-BE49-F238E27FC236}">
                <a16:creationId xmlns:a16="http://schemas.microsoft.com/office/drawing/2014/main" id="{2BC8C411-F0F5-499E-824A-8A68E0A1BE10}"/>
              </a:ext>
            </a:extLst>
          </p:cNvPr>
          <p:cNvSpPr/>
          <p:nvPr/>
        </p:nvSpPr>
        <p:spPr>
          <a:xfrm>
            <a:off x="6713953" y="4726409"/>
            <a:ext cx="511561" cy="490932"/>
          </a:xfrm>
          <a:custGeom>
            <a:avLst/>
            <a:gdLst>
              <a:gd name="connsiteX0" fmla="*/ 122777 w 876300"/>
              <a:gd name="connsiteY0" fmla="*/ 629221 h 840962"/>
              <a:gd name="connsiteX1" fmla="*/ 122777 w 876300"/>
              <a:gd name="connsiteY1" fmla="*/ 821912 h 840962"/>
              <a:gd name="connsiteX2" fmla="*/ 212026 w 876300"/>
              <a:gd name="connsiteY2" fmla="*/ 821912 h 840962"/>
              <a:gd name="connsiteX3" fmla="*/ 212026 w 876300"/>
              <a:gd name="connsiteY3" fmla="*/ 629221 h 840962"/>
              <a:gd name="connsiteX4" fmla="*/ 483774 w 876300"/>
              <a:gd name="connsiteY4" fmla="*/ 459962 h 840962"/>
              <a:gd name="connsiteX5" fmla="*/ 483774 w 876300"/>
              <a:gd name="connsiteY5" fmla="*/ 821912 h 840962"/>
              <a:gd name="connsiteX6" fmla="*/ 573023 w 876300"/>
              <a:gd name="connsiteY6" fmla="*/ 821912 h 840962"/>
              <a:gd name="connsiteX7" fmla="*/ 573023 w 876300"/>
              <a:gd name="connsiteY7" fmla="*/ 459962 h 840962"/>
              <a:gd name="connsiteX8" fmla="*/ 303276 w 876300"/>
              <a:gd name="connsiteY8" fmla="*/ 360521 h 840962"/>
              <a:gd name="connsiteX9" fmla="*/ 303276 w 876300"/>
              <a:gd name="connsiteY9" fmla="*/ 821912 h 840962"/>
              <a:gd name="connsiteX10" fmla="*/ 392525 w 876300"/>
              <a:gd name="connsiteY10" fmla="*/ 821912 h 840962"/>
              <a:gd name="connsiteX11" fmla="*/ 392525 w 876300"/>
              <a:gd name="connsiteY11" fmla="*/ 360521 h 840962"/>
              <a:gd name="connsiteX12" fmla="*/ 131730 w 876300"/>
              <a:gd name="connsiteY12" fmla="*/ 296322 h 840962"/>
              <a:gd name="connsiteX13" fmla="*/ 100869 w 876300"/>
              <a:gd name="connsiteY13" fmla="*/ 327183 h 840962"/>
              <a:gd name="connsiteX14" fmla="*/ 131730 w 876300"/>
              <a:gd name="connsiteY14" fmla="*/ 358044 h 840962"/>
              <a:gd name="connsiteX15" fmla="*/ 162591 w 876300"/>
              <a:gd name="connsiteY15" fmla="*/ 327183 h 840962"/>
              <a:gd name="connsiteX16" fmla="*/ 131730 w 876300"/>
              <a:gd name="connsiteY16" fmla="*/ 296703 h 840962"/>
              <a:gd name="connsiteX17" fmla="*/ 664273 w 876300"/>
              <a:gd name="connsiteY17" fmla="*/ 222789 h 840962"/>
              <a:gd name="connsiteX18" fmla="*/ 664273 w 876300"/>
              <a:gd name="connsiteY18" fmla="*/ 821912 h 840962"/>
              <a:gd name="connsiteX19" fmla="*/ 753522 w 876300"/>
              <a:gd name="connsiteY19" fmla="*/ 821912 h 840962"/>
              <a:gd name="connsiteX20" fmla="*/ 753522 w 876300"/>
              <a:gd name="connsiteY20" fmla="*/ 222789 h 840962"/>
              <a:gd name="connsiteX21" fmla="*/ 528256 w 876300"/>
              <a:gd name="connsiteY21" fmla="*/ 208502 h 840962"/>
              <a:gd name="connsiteX22" fmla="*/ 497491 w 876300"/>
              <a:gd name="connsiteY22" fmla="*/ 239459 h 840962"/>
              <a:gd name="connsiteX23" fmla="*/ 528448 w 876300"/>
              <a:gd name="connsiteY23" fmla="*/ 270224 h 840962"/>
              <a:gd name="connsiteX24" fmla="*/ 559213 w 876300"/>
              <a:gd name="connsiteY24" fmla="*/ 239553 h 840962"/>
              <a:gd name="connsiteX25" fmla="*/ 528543 w 876300"/>
              <a:gd name="connsiteY25" fmla="*/ 208502 h 840962"/>
              <a:gd name="connsiteX26" fmla="*/ 528256 w 876300"/>
              <a:gd name="connsiteY26" fmla="*/ 208502 h 840962"/>
              <a:gd name="connsiteX27" fmla="*/ 654748 w 876300"/>
              <a:gd name="connsiteY27" fmla="*/ 203739 h 840962"/>
              <a:gd name="connsiteX28" fmla="*/ 763047 w 876300"/>
              <a:gd name="connsiteY28" fmla="*/ 203739 h 840962"/>
              <a:gd name="connsiteX29" fmla="*/ 772572 w 876300"/>
              <a:gd name="connsiteY29" fmla="*/ 213264 h 840962"/>
              <a:gd name="connsiteX30" fmla="*/ 772572 w 876300"/>
              <a:gd name="connsiteY30" fmla="*/ 821912 h 840962"/>
              <a:gd name="connsiteX31" fmla="*/ 866775 w 876300"/>
              <a:gd name="connsiteY31" fmla="*/ 821912 h 840962"/>
              <a:gd name="connsiteX32" fmla="*/ 876300 w 876300"/>
              <a:gd name="connsiteY32" fmla="*/ 831437 h 840962"/>
              <a:gd name="connsiteX33" fmla="*/ 866775 w 876300"/>
              <a:gd name="connsiteY33" fmla="*/ 840962 h 840962"/>
              <a:gd name="connsiteX34" fmla="*/ 763047 w 876300"/>
              <a:gd name="connsiteY34" fmla="*/ 840962 h 840962"/>
              <a:gd name="connsiteX35" fmla="*/ 654748 w 876300"/>
              <a:gd name="connsiteY35" fmla="*/ 840962 h 840962"/>
              <a:gd name="connsiteX36" fmla="*/ 582548 w 876300"/>
              <a:gd name="connsiteY36" fmla="*/ 840962 h 840962"/>
              <a:gd name="connsiteX37" fmla="*/ 474249 w 876300"/>
              <a:gd name="connsiteY37" fmla="*/ 840962 h 840962"/>
              <a:gd name="connsiteX38" fmla="*/ 402050 w 876300"/>
              <a:gd name="connsiteY38" fmla="*/ 840962 h 840962"/>
              <a:gd name="connsiteX39" fmla="*/ 293751 w 876300"/>
              <a:gd name="connsiteY39" fmla="*/ 840962 h 840962"/>
              <a:gd name="connsiteX40" fmla="*/ 221551 w 876300"/>
              <a:gd name="connsiteY40" fmla="*/ 840962 h 840962"/>
              <a:gd name="connsiteX41" fmla="*/ 113252 w 876300"/>
              <a:gd name="connsiteY41" fmla="*/ 840962 h 840962"/>
              <a:gd name="connsiteX42" fmla="*/ 9525 w 876300"/>
              <a:gd name="connsiteY42" fmla="*/ 840962 h 840962"/>
              <a:gd name="connsiteX43" fmla="*/ 0 w 876300"/>
              <a:gd name="connsiteY43" fmla="*/ 831437 h 840962"/>
              <a:gd name="connsiteX44" fmla="*/ 9525 w 876300"/>
              <a:gd name="connsiteY44" fmla="*/ 821912 h 840962"/>
              <a:gd name="connsiteX45" fmla="*/ 103727 w 876300"/>
              <a:gd name="connsiteY45" fmla="*/ 821912 h 840962"/>
              <a:gd name="connsiteX46" fmla="*/ 103727 w 876300"/>
              <a:gd name="connsiteY46" fmla="*/ 619696 h 840962"/>
              <a:gd name="connsiteX47" fmla="*/ 113252 w 876300"/>
              <a:gd name="connsiteY47" fmla="*/ 610171 h 840962"/>
              <a:gd name="connsiteX48" fmla="*/ 221551 w 876300"/>
              <a:gd name="connsiteY48" fmla="*/ 610171 h 840962"/>
              <a:gd name="connsiteX49" fmla="*/ 231076 w 876300"/>
              <a:gd name="connsiteY49" fmla="*/ 619696 h 840962"/>
              <a:gd name="connsiteX50" fmla="*/ 231076 w 876300"/>
              <a:gd name="connsiteY50" fmla="*/ 821912 h 840962"/>
              <a:gd name="connsiteX51" fmla="*/ 284226 w 876300"/>
              <a:gd name="connsiteY51" fmla="*/ 821912 h 840962"/>
              <a:gd name="connsiteX52" fmla="*/ 284226 w 876300"/>
              <a:gd name="connsiteY52" fmla="*/ 350996 h 840962"/>
              <a:gd name="connsiteX53" fmla="*/ 293751 w 876300"/>
              <a:gd name="connsiteY53" fmla="*/ 341471 h 840962"/>
              <a:gd name="connsiteX54" fmla="*/ 402050 w 876300"/>
              <a:gd name="connsiteY54" fmla="*/ 341471 h 840962"/>
              <a:gd name="connsiteX55" fmla="*/ 411575 w 876300"/>
              <a:gd name="connsiteY55" fmla="*/ 350996 h 840962"/>
              <a:gd name="connsiteX56" fmla="*/ 411575 w 876300"/>
              <a:gd name="connsiteY56" fmla="*/ 821912 h 840962"/>
              <a:gd name="connsiteX57" fmla="*/ 464724 w 876300"/>
              <a:gd name="connsiteY57" fmla="*/ 821912 h 840962"/>
              <a:gd name="connsiteX58" fmla="*/ 464724 w 876300"/>
              <a:gd name="connsiteY58" fmla="*/ 450437 h 840962"/>
              <a:gd name="connsiteX59" fmla="*/ 474249 w 876300"/>
              <a:gd name="connsiteY59" fmla="*/ 440912 h 840962"/>
              <a:gd name="connsiteX60" fmla="*/ 582548 w 876300"/>
              <a:gd name="connsiteY60" fmla="*/ 440912 h 840962"/>
              <a:gd name="connsiteX61" fmla="*/ 592073 w 876300"/>
              <a:gd name="connsiteY61" fmla="*/ 450437 h 840962"/>
              <a:gd name="connsiteX62" fmla="*/ 592073 w 876300"/>
              <a:gd name="connsiteY62" fmla="*/ 821912 h 840962"/>
              <a:gd name="connsiteX63" fmla="*/ 645223 w 876300"/>
              <a:gd name="connsiteY63" fmla="*/ 821912 h 840962"/>
              <a:gd name="connsiteX64" fmla="*/ 645223 w 876300"/>
              <a:gd name="connsiteY64" fmla="*/ 213264 h 840962"/>
              <a:gd name="connsiteX65" fmla="*/ 654748 w 876300"/>
              <a:gd name="connsiteY65" fmla="*/ 203739 h 840962"/>
              <a:gd name="connsiteX66" fmla="*/ 347662 w 876300"/>
              <a:gd name="connsiteY66" fmla="*/ 102774 h 840962"/>
              <a:gd name="connsiteX67" fmla="*/ 316611 w 876300"/>
              <a:gd name="connsiteY67" fmla="*/ 133635 h 840962"/>
              <a:gd name="connsiteX68" fmla="*/ 347472 w 876300"/>
              <a:gd name="connsiteY68" fmla="*/ 164686 h 840962"/>
              <a:gd name="connsiteX69" fmla="*/ 378523 w 876300"/>
              <a:gd name="connsiteY69" fmla="*/ 133826 h 840962"/>
              <a:gd name="connsiteX70" fmla="*/ 378523 w 876300"/>
              <a:gd name="connsiteY70" fmla="*/ 133730 h 840962"/>
              <a:gd name="connsiteX71" fmla="*/ 347662 w 876300"/>
              <a:gd name="connsiteY71" fmla="*/ 102774 h 840962"/>
              <a:gd name="connsiteX72" fmla="*/ 720184 w 876300"/>
              <a:gd name="connsiteY72" fmla="*/ 19145 h 840962"/>
              <a:gd name="connsiteX73" fmla="*/ 689133 w 876300"/>
              <a:gd name="connsiteY73" fmla="*/ 50006 h 840962"/>
              <a:gd name="connsiteX74" fmla="*/ 697392 w 876300"/>
              <a:gd name="connsiteY74" fmla="*/ 70119 h 840962"/>
              <a:gd name="connsiteX75" fmla="*/ 697427 w 876300"/>
              <a:gd name="connsiteY75" fmla="*/ 70117 h 840962"/>
              <a:gd name="connsiteX76" fmla="*/ 697435 w 876300"/>
              <a:gd name="connsiteY76" fmla="*/ 70224 h 840962"/>
              <a:gd name="connsiteX77" fmla="*/ 698132 w 876300"/>
              <a:gd name="connsiteY77" fmla="*/ 71923 h 840962"/>
              <a:gd name="connsiteX78" fmla="*/ 719994 w 876300"/>
              <a:gd name="connsiteY78" fmla="*/ 81057 h 840962"/>
              <a:gd name="connsiteX79" fmla="*/ 751045 w 876300"/>
              <a:gd name="connsiteY79" fmla="*/ 50197 h 840962"/>
              <a:gd name="connsiteX80" fmla="*/ 751045 w 876300"/>
              <a:gd name="connsiteY80" fmla="*/ 50101 h 840962"/>
              <a:gd name="connsiteX81" fmla="*/ 720184 w 876300"/>
              <a:gd name="connsiteY81" fmla="*/ 19145 h 840962"/>
              <a:gd name="connsiteX82" fmla="*/ 719994 w 876300"/>
              <a:gd name="connsiteY82" fmla="*/ 0 h 840962"/>
              <a:gd name="connsiteX83" fmla="*/ 770095 w 876300"/>
              <a:gd name="connsiteY83" fmla="*/ 49911 h 840962"/>
              <a:gd name="connsiteX84" fmla="*/ 770095 w 876300"/>
              <a:gd name="connsiteY84" fmla="*/ 50101 h 840962"/>
              <a:gd name="connsiteX85" fmla="*/ 720184 w 876300"/>
              <a:gd name="connsiteY85" fmla="*/ 100012 h 840962"/>
              <a:gd name="connsiteX86" fmla="*/ 700713 w 876300"/>
              <a:gd name="connsiteY86" fmla="*/ 96119 h 840962"/>
              <a:gd name="connsiteX87" fmla="*/ 691766 w 876300"/>
              <a:gd name="connsiteY87" fmla="*/ 90112 h 840962"/>
              <a:gd name="connsiteX88" fmla="*/ 567625 w 876300"/>
              <a:gd name="connsiteY88" fmla="*/ 213636 h 840962"/>
              <a:gd name="connsiteX89" fmla="*/ 578263 w 876300"/>
              <a:gd name="connsiteY89" fmla="*/ 239459 h 840962"/>
              <a:gd name="connsiteX90" fmla="*/ 578263 w 876300"/>
              <a:gd name="connsiteY90" fmla="*/ 239553 h 840962"/>
              <a:gd name="connsiteX91" fmla="*/ 528256 w 876300"/>
              <a:gd name="connsiteY91" fmla="*/ 289274 h 840962"/>
              <a:gd name="connsiteX92" fmla="*/ 478441 w 876300"/>
              <a:gd name="connsiteY92" fmla="*/ 239267 h 840962"/>
              <a:gd name="connsiteX93" fmla="*/ 484795 w 876300"/>
              <a:gd name="connsiteY93" fmla="*/ 224010 h 840962"/>
              <a:gd name="connsiteX94" fmla="*/ 384665 w 876300"/>
              <a:gd name="connsiteY94" fmla="*/ 164810 h 840962"/>
              <a:gd name="connsiteX95" fmla="*/ 382927 w 876300"/>
              <a:gd name="connsiteY95" fmla="*/ 168995 h 840962"/>
              <a:gd name="connsiteX96" fmla="*/ 347662 w 876300"/>
              <a:gd name="connsiteY96" fmla="*/ 183641 h 840962"/>
              <a:gd name="connsiteX97" fmla="*/ 328191 w 876300"/>
              <a:gd name="connsiteY97" fmla="*/ 179748 h 840962"/>
              <a:gd name="connsiteX98" fmla="*/ 320241 w 876300"/>
              <a:gd name="connsiteY98" fmla="*/ 174411 h 840962"/>
              <a:gd name="connsiteX99" fmla="*/ 170584 w 876300"/>
              <a:gd name="connsiteY99" fmla="*/ 300489 h 840962"/>
              <a:gd name="connsiteX100" fmla="*/ 181641 w 876300"/>
              <a:gd name="connsiteY100" fmla="*/ 327183 h 840962"/>
              <a:gd name="connsiteX101" fmla="*/ 131730 w 876300"/>
              <a:gd name="connsiteY101" fmla="*/ 377094 h 840962"/>
              <a:gd name="connsiteX102" fmla="*/ 81819 w 876300"/>
              <a:gd name="connsiteY102" fmla="*/ 327183 h 840962"/>
              <a:gd name="connsiteX103" fmla="*/ 131730 w 876300"/>
              <a:gd name="connsiteY103" fmla="*/ 277272 h 840962"/>
              <a:gd name="connsiteX104" fmla="*/ 151158 w 876300"/>
              <a:gd name="connsiteY104" fmla="*/ 281194 h 840962"/>
              <a:gd name="connsiteX105" fmla="*/ 158289 w 876300"/>
              <a:gd name="connsiteY105" fmla="*/ 286002 h 840962"/>
              <a:gd name="connsiteX106" fmla="*/ 308333 w 876300"/>
              <a:gd name="connsiteY106" fmla="*/ 159597 h 840962"/>
              <a:gd name="connsiteX107" fmla="*/ 297561 w 876300"/>
              <a:gd name="connsiteY107" fmla="*/ 133730 h 840962"/>
              <a:gd name="connsiteX108" fmla="*/ 347472 w 876300"/>
              <a:gd name="connsiteY108" fmla="*/ 83629 h 840962"/>
              <a:gd name="connsiteX109" fmla="*/ 397573 w 876300"/>
              <a:gd name="connsiteY109" fmla="*/ 133540 h 840962"/>
              <a:gd name="connsiteX110" fmla="*/ 397573 w 876300"/>
              <a:gd name="connsiteY110" fmla="*/ 133730 h 840962"/>
              <a:gd name="connsiteX111" fmla="*/ 392006 w 876300"/>
              <a:gd name="connsiteY111" fmla="*/ 147136 h 840962"/>
              <a:gd name="connsiteX112" fmla="*/ 492152 w 876300"/>
              <a:gd name="connsiteY112" fmla="*/ 206345 h 840962"/>
              <a:gd name="connsiteX113" fmla="*/ 493128 w 876300"/>
              <a:gd name="connsiteY113" fmla="*/ 204003 h 840962"/>
              <a:gd name="connsiteX114" fmla="*/ 528448 w 876300"/>
              <a:gd name="connsiteY114" fmla="*/ 189452 h 840962"/>
              <a:gd name="connsiteX115" fmla="*/ 547868 w 876300"/>
              <a:gd name="connsiteY115" fmla="*/ 193412 h 840962"/>
              <a:gd name="connsiteX116" fmla="*/ 555587 w 876300"/>
              <a:gd name="connsiteY116" fmla="*/ 198638 h 840962"/>
              <a:gd name="connsiteX117" fmla="*/ 678653 w 876300"/>
              <a:gd name="connsiteY117" fmla="*/ 76358 h 840962"/>
              <a:gd name="connsiteX118" fmla="*/ 674050 w 876300"/>
              <a:gd name="connsiteY118" fmla="*/ 69558 h 840962"/>
              <a:gd name="connsiteX119" fmla="*/ 670083 w 876300"/>
              <a:gd name="connsiteY119" fmla="*/ 50101 h 840962"/>
              <a:gd name="connsiteX120" fmla="*/ 719994 w 876300"/>
              <a:gd name="connsiteY120" fmla="*/ 0 h 84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876300" h="840962">
                <a:moveTo>
                  <a:pt x="122777" y="629221"/>
                </a:moveTo>
                <a:lnTo>
                  <a:pt x="122777" y="821912"/>
                </a:lnTo>
                <a:lnTo>
                  <a:pt x="212026" y="821912"/>
                </a:lnTo>
                <a:lnTo>
                  <a:pt x="212026" y="629221"/>
                </a:lnTo>
                <a:close/>
                <a:moveTo>
                  <a:pt x="483774" y="459962"/>
                </a:moveTo>
                <a:lnTo>
                  <a:pt x="483774" y="821912"/>
                </a:lnTo>
                <a:lnTo>
                  <a:pt x="573023" y="821912"/>
                </a:lnTo>
                <a:lnTo>
                  <a:pt x="573023" y="459962"/>
                </a:lnTo>
                <a:close/>
                <a:moveTo>
                  <a:pt x="303276" y="360521"/>
                </a:moveTo>
                <a:lnTo>
                  <a:pt x="303276" y="821912"/>
                </a:lnTo>
                <a:lnTo>
                  <a:pt x="392525" y="821912"/>
                </a:lnTo>
                <a:lnTo>
                  <a:pt x="392525" y="360521"/>
                </a:lnTo>
                <a:close/>
                <a:moveTo>
                  <a:pt x="131730" y="296322"/>
                </a:moveTo>
                <a:cubicBezTo>
                  <a:pt x="114686" y="296322"/>
                  <a:pt x="100869" y="310139"/>
                  <a:pt x="100869" y="327183"/>
                </a:cubicBezTo>
                <a:cubicBezTo>
                  <a:pt x="100869" y="344227"/>
                  <a:pt x="114686" y="358044"/>
                  <a:pt x="131730" y="358044"/>
                </a:cubicBezTo>
                <a:cubicBezTo>
                  <a:pt x="148774" y="358044"/>
                  <a:pt x="162591" y="344227"/>
                  <a:pt x="162591" y="327183"/>
                </a:cubicBezTo>
                <a:cubicBezTo>
                  <a:pt x="162382" y="310288"/>
                  <a:pt x="148626" y="296702"/>
                  <a:pt x="131730" y="296703"/>
                </a:cubicBezTo>
                <a:close/>
                <a:moveTo>
                  <a:pt x="664273" y="222789"/>
                </a:moveTo>
                <a:lnTo>
                  <a:pt x="664273" y="821912"/>
                </a:lnTo>
                <a:lnTo>
                  <a:pt x="753522" y="821912"/>
                </a:lnTo>
                <a:lnTo>
                  <a:pt x="753522" y="222789"/>
                </a:lnTo>
                <a:close/>
                <a:moveTo>
                  <a:pt x="528256" y="208502"/>
                </a:moveTo>
                <a:cubicBezTo>
                  <a:pt x="511212" y="208555"/>
                  <a:pt x="497438" y="222415"/>
                  <a:pt x="497491" y="239459"/>
                </a:cubicBezTo>
                <a:cubicBezTo>
                  <a:pt x="497544" y="256503"/>
                  <a:pt x="511404" y="270277"/>
                  <a:pt x="528448" y="270224"/>
                </a:cubicBezTo>
                <a:cubicBezTo>
                  <a:pt x="545380" y="270171"/>
                  <a:pt x="559108" y="256485"/>
                  <a:pt x="559213" y="239553"/>
                </a:cubicBezTo>
                <a:cubicBezTo>
                  <a:pt x="559318" y="222510"/>
                  <a:pt x="545587" y="208608"/>
                  <a:pt x="528543" y="208502"/>
                </a:cubicBezTo>
                <a:cubicBezTo>
                  <a:pt x="528447" y="208502"/>
                  <a:pt x="528352" y="208502"/>
                  <a:pt x="528256" y="208502"/>
                </a:cubicBezTo>
                <a:close/>
                <a:moveTo>
                  <a:pt x="654748" y="203739"/>
                </a:moveTo>
                <a:lnTo>
                  <a:pt x="763047" y="203739"/>
                </a:lnTo>
                <a:cubicBezTo>
                  <a:pt x="768308" y="203739"/>
                  <a:pt x="772572" y="208003"/>
                  <a:pt x="772572" y="213264"/>
                </a:cubicBezTo>
                <a:lnTo>
                  <a:pt x="772572" y="821912"/>
                </a:lnTo>
                <a:lnTo>
                  <a:pt x="866775" y="821912"/>
                </a:lnTo>
                <a:cubicBezTo>
                  <a:pt x="872036" y="821912"/>
                  <a:pt x="876300" y="826176"/>
                  <a:pt x="876300" y="831437"/>
                </a:cubicBezTo>
                <a:cubicBezTo>
                  <a:pt x="876300" y="836698"/>
                  <a:pt x="872036" y="840962"/>
                  <a:pt x="866775" y="840962"/>
                </a:cubicBezTo>
                <a:lnTo>
                  <a:pt x="763047" y="840962"/>
                </a:lnTo>
                <a:lnTo>
                  <a:pt x="654748" y="840962"/>
                </a:lnTo>
                <a:lnTo>
                  <a:pt x="582548" y="840962"/>
                </a:lnTo>
                <a:lnTo>
                  <a:pt x="474249" y="840962"/>
                </a:lnTo>
                <a:lnTo>
                  <a:pt x="402050" y="840962"/>
                </a:lnTo>
                <a:lnTo>
                  <a:pt x="293751" y="840962"/>
                </a:lnTo>
                <a:lnTo>
                  <a:pt x="221551" y="840962"/>
                </a:lnTo>
                <a:lnTo>
                  <a:pt x="113252" y="840962"/>
                </a:lnTo>
                <a:lnTo>
                  <a:pt x="9525" y="840962"/>
                </a:lnTo>
                <a:cubicBezTo>
                  <a:pt x="4264" y="840962"/>
                  <a:pt x="0" y="836698"/>
                  <a:pt x="0" y="831437"/>
                </a:cubicBezTo>
                <a:cubicBezTo>
                  <a:pt x="0" y="826176"/>
                  <a:pt x="4264" y="821912"/>
                  <a:pt x="9525" y="821912"/>
                </a:cubicBezTo>
                <a:lnTo>
                  <a:pt x="103727" y="821912"/>
                </a:lnTo>
                <a:lnTo>
                  <a:pt x="103727" y="619696"/>
                </a:lnTo>
                <a:cubicBezTo>
                  <a:pt x="103727" y="614435"/>
                  <a:pt x="107991" y="610171"/>
                  <a:pt x="113252" y="610171"/>
                </a:cubicBezTo>
                <a:lnTo>
                  <a:pt x="221551" y="610171"/>
                </a:lnTo>
                <a:cubicBezTo>
                  <a:pt x="226812" y="610171"/>
                  <a:pt x="231076" y="614435"/>
                  <a:pt x="231076" y="619696"/>
                </a:cubicBezTo>
                <a:lnTo>
                  <a:pt x="231076" y="821912"/>
                </a:lnTo>
                <a:lnTo>
                  <a:pt x="284226" y="821912"/>
                </a:lnTo>
                <a:lnTo>
                  <a:pt x="284226" y="350996"/>
                </a:lnTo>
                <a:cubicBezTo>
                  <a:pt x="284226" y="345735"/>
                  <a:pt x="288490" y="341471"/>
                  <a:pt x="293751" y="341471"/>
                </a:cubicBezTo>
                <a:lnTo>
                  <a:pt x="402050" y="341471"/>
                </a:lnTo>
                <a:cubicBezTo>
                  <a:pt x="407311" y="341471"/>
                  <a:pt x="411575" y="345735"/>
                  <a:pt x="411575" y="350996"/>
                </a:cubicBezTo>
                <a:lnTo>
                  <a:pt x="411575" y="821912"/>
                </a:lnTo>
                <a:lnTo>
                  <a:pt x="464724" y="821912"/>
                </a:lnTo>
                <a:lnTo>
                  <a:pt x="464724" y="450437"/>
                </a:lnTo>
                <a:cubicBezTo>
                  <a:pt x="464724" y="445176"/>
                  <a:pt x="468988" y="440912"/>
                  <a:pt x="474249" y="440912"/>
                </a:cubicBezTo>
                <a:lnTo>
                  <a:pt x="582548" y="440912"/>
                </a:lnTo>
                <a:cubicBezTo>
                  <a:pt x="587809" y="440912"/>
                  <a:pt x="592073" y="445176"/>
                  <a:pt x="592073" y="450437"/>
                </a:cubicBezTo>
                <a:lnTo>
                  <a:pt x="592073" y="821912"/>
                </a:lnTo>
                <a:lnTo>
                  <a:pt x="645223" y="821912"/>
                </a:lnTo>
                <a:lnTo>
                  <a:pt x="645223" y="213264"/>
                </a:lnTo>
                <a:cubicBezTo>
                  <a:pt x="645223" y="208003"/>
                  <a:pt x="649487" y="203739"/>
                  <a:pt x="654748" y="203739"/>
                </a:cubicBezTo>
                <a:close/>
                <a:moveTo>
                  <a:pt x="347662" y="102774"/>
                </a:moveTo>
                <a:cubicBezTo>
                  <a:pt x="330566" y="102722"/>
                  <a:pt x="316664" y="116538"/>
                  <a:pt x="316611" y="133635"/>
                </a:cubicBezTo>
                <a:cubicBezTo>
                  <a:pt x="316558" y="150732"/>
                  <a:pt x="330375" y="164634"/>
                  <a:pt x="347472" y="164686"/>
                </a:cubicBezTo>
                <a:cubicBezTo>
                  <a:pt x="364569" y="164739"/>
                  <a:pt x="378471" y="150922"/>
                  <a:pt x="378523" y="133826"/>
                </a:cubicBezTo>
                <a:cubicBezTo>
                  <a:pt x="378523" y="133794"/>
                  <a:pt x="378523" y="133762"/>
                  <a:pt x="378523" y="133730"/>
                </a:cubicBezTo>
                <a:cubicBezTo>
                  <a:pt x="378471" y="116692"/>
                  <a:pt x="364700" y="102879"/>
                  <a:pt x="347662" y="102774"/>
                </a:cubicBezTo>
                <a:close/>
                <a:moveTo>
                  <a:pt x="720184" y="19145"/>
                </a:moveTo>
                <a:cubicBezTo>
                  <a:pt x="703088" y="19093"/>
                  <a:pt x="689186" y="32909"/>
                  <a:pt x="689133" y="50006"/>
                </a:cubicBezTo>
                <a:lnTo>
                  <a:pt x="697392" y="70119"/>
                </a:lnTo>
                <a:lnTo>
                  <a:pt x="697427" y="70117"/>
                </a:lnTo>
                <a:lnTo>
                  <a:pt x="697435" y="70224"/>
                </a:lnTo>
                <a:lnTo>
                  <a:pt x="698132" y="71923"/>
                </a:lnTo>
                <a:cubicBezTo>
                  <a:pt x="703717" y="77542"/>
                  <a:pt x="711446" y="81031"/>
                  <a:pt x="719994" y="81057"/>
                </a:cubicBezTo>
                <a:cubicBezTo>
                  <a:pt x="737090" y="81110"/>
                  <a:pt x="750993" y="67293"/>
                  <a:pt x="751045" y="50197"/>
                </a:cubicBezTo>
                <a:cubicBezTo>
                  <a:pt x="751045" y="50165"/>
                  <a:pt x="751045" y="50133"/>
                  <a:pt x="751045" y="50101"/>
                </a:cubicBezTo>
                <a:cubicBezTo>
                  <a:pt x="750993" y="33063"/>
                  <a:pt x="737222" y="19250"/>
                  <a:pt x="720184" y="19145"/>
                </a:cubicBezTo>
                <a:close/>
                <a:moveTo>
                  <a:pt x="719994" y="0"/>
                </a:moveTo>
                <a:cubicBezTo>
                  <a:pt x="747612" y="-52"/>
                  <a:pt x="770043" y="22293"/>
                  <a:pt x="770095" y="49911"/>
                </a:cubicBezTo>
                <a:cubicBezTo>
                  <a:pt x="770096" y="49975"/>
                  <a:pt x="770096" y="50038"/>
                  <a:pt x="770095" y="50101"/>
                </a:cubicBezTo>
                <a:cubicBezTo>
                  <a:pt x="770043" y="77645"/>
                  <a:pt x="747728" y="99960"/>
                  <a:pt x="720184" y="100012"/>
                </a:cubicBezTo>
                <a:cubicBezTo>
                  <a:pt x="713280" y="100025"/>
                  <a:pt x="706700" y="98638"/>
                  <a:pt x="700713" y="96119"/>
                </a:cubicBezTo>
                <a:lnTo>
                  <a:pt x="691766" y="90112"/>
                </a:lnTo>
                <a:lnTo>
                  <a:pt x="567625" y="213636"/>
                </a:lnTo>
                <a:lnTo>
                  <a:pt x="578263" y="239459"/>
                </a:lnTo>
                <a:cubicBezTo>
                  <a:pt x="578263" y="239490"/>
                  <a:pt x="578263" y="239522"/>
                  <a:pt x="578263" y="239553"/>
                </a:cubicBezTo>
                <a:cubicBezTo>
                  <a:pt x="578105" y="267059"/>
                  <a:pt x="555763" y="289274"/>
                  <a:pt x="528256" y="289274"/>
                </a:cubicBezTo>
                <a:cubicBezTo>
                  <a:pt x="500691" y="289221"/>
                  <a:pt x="478388" y="266832"/>
                  <a:pt x="478441" y="239267"/>
                </a:cubicBezTo>
                <a:lnTo>
                  <a:pt x="484795" y="224010"/>
                </a:lnTo>
                <a:lnTo>
                  <a:pt x="384665" y="164810"/>
                </a:lnTo>
                <a:lnTo>
                  <a:pt x="382927" y="168995"/>
                </a:lnTo>
                <a:cubicBezTo>
                  <a:pt x="373899" y="178023"/>
                  <a:pt x="361434" y="183615"/>
                  <a:pt x="347662" y="183641"/>
                </a:cubicBezTo>
                <a:cubicBezTo>
                  <a:pt x="340758" y="183654"/>
                  <a:pt x="334178" y="182267"/>
                  <a:pt x="328191" y="179748"/>
                </a:cubicBezTo>
                <a:lnTo>
                  <a:pt x="320241" y="174411"/>
                </a:lnTo>
                <a:lnTo>
                  <a:pt x="170584" y="300489"/>
                </a:lnTo>
                <a:lnTo>
                  <a:pt x="181641" y="327183"/>
                </a:lnTo>
                <a:cubicBezTo>
                  <a:pt x="181589" y="354726"/>
                  <a:pt x="159273" y="377042"/>
                  <a:pt x="131730" y="377094"/>
                </a:cubicBezTo>
                <a:cubicBezTo>
                  <a:pt x="104165" y="377094"/>
                  <a:pt x="81819" y="354748"/>
                  <a:pt x="81819" y="327183"/>
                </a:cubicBezTo>
                <a:cubicBezTo>
                  <a:pt x="81819" y="299618"/>
                  <a:pt x="104165" y="277272"/>
                  <a:pt x="131730" y="277272"/>
                </a:cubicBezTo>
                <a:cubicBezTo>
                  <a:pt x="138622" y="277272"/>
                  <a:pt x="145187" y="278669"/>
                  <a:pt x="151158" y="281194"/>
                </a:cubicBezTo>
                <a:lnTo>
                  <a:pt x="158289" y="286002"/>
                </a:lnTo>
                <a:lnTo>
                  <a:pt x="308333" y="159597"/>
                </a:lnTo>
                <a:lnTo>
                  <a:pt x="297561" y="133730"/>
                </a:lnTo>
                <a:cubicBezTo>
                  <a:pt x="297509" y="106113"/>
                  <a:pt x="319854" y="83682"/>
                  <a:pt x="347472" y="83629"/>
                </a:cubicBezTo>
                <a:cubicBezTo>
                  <a:pt x="375090" y="83577"/>
                  <a:pt x="397521" y="105922"/>
                  <a:pt x="397573" y="133540"/>
                </a:cubicBezTo>
                <a:cubicBezTo>
                  <a:pt x="397574" y="133604"/>
                  <a:pt x="397574" y="133667"/>
                  <a:pt x="397573" y="133730"/>
                </a:cubicBezTo>
                <a:lnTo>
                  <a:pt x="392006" y="147136"/>
                </a:lnTo>
                <a:lnTo>
                  <a:pt x="492152" y="206345"/>
                </a:lnTo>
                <a:lnTo>
                  <a:pt x="493128" y="204003"/>
                </a:lnTo>
                <a:cubicBezTo>
                  <a:pt x="502177" y="194988"/>
                  <a:pt x="514666" y="189425"/>
                  <a:pt x="528448" y="189452"/>
                </a:cubicBezTo>
                <a:cubicBezTo>
                  <a:pt x="535340" y="189465"/>
                  <a:pt x="541902" y="190874"/>
                  <a:pt x="547868" y="193412"/>
                </a:cubicBezTo>
                <a:lnTo>
                  <a:pt x="555587" y="198638"/>
                </a:lnTo>
                <a:lnTo>
                  <a:pt x="678653" y="76358"/>
                </a:lnTo>
                <a:lnTo>
                  <a:pt x="674050" y="69558"/>
                </a:lnTo>
                <a:cubicBezTo>
                  <a:pt x="671508" y="63580"/>
                  <a:pt x="670097" y="57005"/>
                  <a:pt x="670083" y="50101"/>
                </a:cubicBezTo>
                <a:cubicBezTo>
                  <a:pt x="670031" y="22484"/>
                  <a:pt x="692376" y="53"/>
                  <a:pt x="719994" y="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92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23C5C4A3-57C7-4F47-A307-4910509B9808}"/>
              </a:ext>
            </a:extLst>
          </p:cNvPr>
          <p:cNvSpPr/>
          <p:nvPr/>
        </p:nvSpPr>
        <p:spPr>
          <a:xfrm rot="12983794">
            <a:off x="-1829512" y="1145969"/>
            <a:ext cx="9247247" cy="5711700"/>
          </a:xfrm>
          <a:custGeom>
            <a:avLst/>
            <a:gdLst>
              <a:gd name="connsiteX0" fmla="*/ 9247247 w 9247247"/>
              <a:gd name="connsiteY0" fmla="*/ 4419088 h 5711700"/>
              <a:gd name="connsiteX1" fmla="*/ 7493771 w 9247247"/>
              <a:gd name="connsiteY1" fmla="*/ 5711700 h 5711700"/>
              <a:gd name="connsiteX2" fmla="*/ 7412646 w 9247247"/>
              <a:gd name="connsiteY2" fmla="*/ 5669228 h 5711700"/>
              <a:gd name="connsiteX3" fmla="*/ 6113097 w 9247247"/>
              <a:gd name="connsiteY3" fmla="*/ 3475865 h 5711700"/>
              <a:gd name="connsiteX4" fmla="*/ 5406326 w 9247247"/>
              <a:gd name="connsiteY4" fmla="*/ 2864382 h 5711700"/>
              <a:gd name="connsiteX5" fmla="*/ 4471562 w 9247247"/>
              <a:gd name="connsiteY5" fmla="*/ 3010606 h 5711700"/>
              <a:gd name="connsiteX6" fmla="*/ 3582397 w 9247247"/>
              <a:gd name="connsiteY6" fmla="*/ 4353210 h 5711700"/>
              <a:gd name="connsiteX7" fmla="*/ 2278383 w 9247247"/>
              <a:gd name="connsiteY7" fmla="*/ 5084818 h 5711700"/>
              <a:gd name="connsiteX8" fmla="*/ 1085896 w 9247247"/>
              <a:gd name="connsiteY8" fmla="*/ 4791883 h 5711700"/>
              <a:gd name="connsiteX9" fmla="*/ 238886 w 9247247"/>
              <a:gd name="connsiteY9" fmla="*/ 3741277 h 5711700"/>
              <a:gd name="connsiteX10" fmla="*/ 4758 w 9247247"/>
              <a:gd name="connsiteY10" fmla="*/ 2774101 h 5711700"/>
              <a:gd name="connsiteX11" fmla="*/ 0 w 9247247"/>
              <a:gd name="connsiteY11" fmla="*/ 2715890 h 5711700"/>
              <a:gd name="connsiteX12" fmla="*/ 3684205 w 9247247"/>
              <a:gd name="connsiteY12" fmla="*/ 0 h 5711700"/>
              <a:gd name="connsiteX13" fmla="*/ 3860974 w 9247247"/>
              <a:gd name="connsiteY13" fmla="*/ 60366 h 5711700"/>
              <a:gd name="connsiteX14" fmla="*/ 4380365 w 9247247"/>
              <a:gd name="connsiteY14" fmla="*/ 351984 h 5711700"/>
              <a:gd name="connsiteX15" fmla="*/ 5246732 w 9247247"/>
              <a:gd name="connsiteY15" fmla="*/ 1402139 h 5711700"/>
              <a:gd name="connsiteX16" fmla="*/ 6363888 w 9247247"/>
              <a:gd name="connsiteY16" fmla="*/ 2173140 h 5711700"/>
              <a:gd name="connsiteX17" fmla="*/ 7583640 w 9247247"/>
              <a:gd name="connsiteY17" fmla="*/ 2306071 h 5711700"/>
              <a:gd name="connsiteX18" fmla="*/ 7700864 w 9247247"/>
              <a:gd name="connsiteY18" fmla="*/ 2321362 h 57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247247" h="5711700">
                <a:moveTo>
                  <a:pt x="9247247" y="4419088"/>
                </a:moveTo>
                <a:lnTo>
                  <a:pt x="7493771" y="5711700"/>
                </a:lnTo>
                <a:lnTo>
                  <a:pt x="7412646" y="5669228"/>
                </a:lnTo>
                <a:cubicBezTo>
                  <a:pt x="6919131" y="5357960"/>
                  <a:pt x="6447485" y="3943339"/>
                  <a:pt x="6113097" y="3475865"/>
                </a:cubicBezTo>
                <a:cubicBezTo>
                  <a:pt x="5778711" y="3008390"/>
                  <a:pt x="5679915" y="2941925"/>
                  <a:pt x="5406326" y="2864382"/>
                </a:cubicBezTo>
                <a:cubicBezTo>
                  <a:pt x="5132736" y="2786839"/>
                  <a:pt x="4775550" y="2762468"/>
                  <a:pt x="4471562" y="3010606"/>
                </a:cubicBezTo>
                <a:cubicBezTo>
                  <a:pt x="4167574" y="3258744"/>
                  <a:pt x="3947927" y="4007508"/>
                  <a:pt x="3582397" y="4353210"/>
                </a:cubicBezTo>
                <a:cubicBezTo>
                  <a:pt x="3216868" y="4698912"/>
                  <a:pt x="2694467" y="5011706"/>
                  <a:pt x="2278383" y="5084818"/>
                </a:cubicBezTo>
                <a:cubicBezTo>
                  <a:pt x="1862300" y="5157931"/>
                  <a:pt x="1425812" y="5015806"/>
                  <a:pt x="1085896" y="4791883"/>
                </a:cubicBezTo>
                <a:cubicBezTo>
                  <a:pt x="745980" y="4567960"/>
                  <a:pt x="421279" y="4173303"/>
                  <a:pt x="238886" y="3741277"/>
                </a:cubicBezTo>
                <a:cubicBezTo>
                  <a:pt x="124890" y="3471261"/>
                  <a:pt x="41702" y="3114847"/>
                  <a:pt x="4758" y="2774101"/>
                </a:cubicBezTo>
                <a:lnTo>
                  <a:pt x="0" y="2715890"/>
                </a:lnTo>
                <a:lnTo>
                  <a:pt x="3684205" y="0"/>
                </a:lnTo>
                <a:lnTo>
                  <a:pt x="3860974" y="60366"/>
                </a:lnTo>
                <a:cubicBezTo>
                  <a:pt x="4042179" y="132647"/>
                  <a:pt x="4219822" y="226807"/>
                  <a:pt x="4380365" y="351984"/>
                </a:cubicBezTo>
                <a:cubicBezTo>
                  <a:pt x="4701453" y="602337"/>
                  <a:pt x="4916145" y="1098614"/>
                  <a:pt x="5246732" y="1402139"/>
                </a:cubicBezTo>
                <a:cubicBezTo>
                  <a:pt x="5577319" y="1705665"/>
                  <a:pt x="5974403" y="2022485"/>
                  <a:pt x="6363888" y="2173140"/>
                </a:cubicBezTo>
                <a:cubicBezTo>
                  <a:pt x="6753373" y="2323795"/>
                  <a:pt x="7158056" y="2235174"/>
                  <a:pt x="7583640" y="2306071"/>
                </a:cubicBezTo>
                <a:lnTo>
                  <a:pt x="7700864" y="2321362"/>
                </a:lnTo>
                <a:close/>
              </a:path>
            </a:pathLst>
          </a:custGeom>
          <a:gradFill>
            <a:gsLst>
              <a:gs pos="26000">
                <a:srgbClr val="032255">
                  <a:alpha val="4000"/>
                </a:srgbClr>
              </a:gs>
              <a:gs pos="84000">
                <a:srgbClr val="074FBF">
                  <a:alpha val="4000"/>
                </a:srgbClr>
              </a:gs>
              <a:gs pos="50000">
                <a:srgbClr val="074FBF">
                  <a:alpha val="25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406400" dist="38100" dir="18900000" sx="104000" sy="104000" algn="bl" rotWithShape="0">
              <a:srgbClr val="032255">
                <a:alpha val="6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251C45-1B7E-454C-86B8-0A7FE861B0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 flipV="1">
            <a:off x="5952039" y="-744541"/>
            <a:ext cx="7182893" cy="801074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7676B6-DC4F-4698-88B8-FB4205BB8D0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WatercolorSponge trans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 flipV="1">
            <a:off x="-625223" y="-581875"/>
            <a:ext cx="683866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28671" y="2674591"/>
            <a:ext cx="8446736" cy="22398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cap="all" spc="20" dirty="0">
                <a:latin typeface="Arial" panose="020B0604020202020204" pitchFamily="34" charset="0"/>
                <a:cs typeface="Arial" panose="020B0604020202020204" pitchFamily="34" charset="0"/>
              </a:rPr>
              <a:t>Создание условий </a:t>
            </a:r>
            <a:br>
              <a:rPr lang="ru-RU" sz="2400" cap="all" spc="2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cap="all" spc="20" dirty="0">
                <a:latin typeface="Arial" panose="020B0604020202020204" pitchFamily="34" charset="0"/>
                <a:cs typeface="Arial" panose="020B0604020202020204" pitchFamily="34" charset="0"/>
              </a:rPr>
              <a:t>для эффективной системы взаимодействия </a:t>
            </a:r>
            <a:br>
              <a:rPr lang="ru-RU" sz="2400" cap="all" spc="2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cap="all" spc="20" dirty="0">
                <a:latin typeface="Arial" panose="020B0604020202020204" pitchFamily="34" charset="0"/>
                <a:cs typeface="Arial" panose="020B0604020202020204" pitchFamily="34" charset="0"/>
              </a:rPr>
              <a:t>участников образовательных отношений </a:t>
            </a:r>
            <a:br>
              <a:rPr lang="ru-RU" sz="2400" cap="all" spc="2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cap="all" spc="20" dirty="0">
                <a:latin typeface="Arial" panose="020B0604020202020204" pitchFamily="34" charset="0"/>
                <a:cs typeface="Arial" panose="020B0604020202020204" pitchFamily="34" charset="0"/>
              </a:rPr>
              <a:t>в сфере дополнительного образования детей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28671" y="789682"/>
            <a:ext cx="65405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Цель деятельности </a:t>
            </a:r>
            <a:r>
              <a:rPr lang="ru-RU" sz="3000" cap="all" spc="50" dirty="0" err="1">
                <a:latin typeface="Arial Black" panose="020B0A04020102020204" pitchFamily="34" charset="0"/>
                <a:cs typeface="Arial" panose="020B0604020202020204" pitchFamily="34" charset="0"/>
              </a:rPr>
              <a:t>моц</a:t>
            </a:r>
            <a:endParaRPr lang="ru-RU" sz="3000" cap="all" spc="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954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олилиния: фигура 42">
            <a:extLst>
              <a:ext uri="{FF2B5EF4-FFF2-40B4-BE49-F238E27FC236}">
                <a16:creationId xmlns:a16="http://schemas.microsoft.com/office/drawing/2014/main" id="{E33D0D41-7479-4166-BBAA-4A43B39B8A15}"/>
              </a:ext>
            </a:extLst>
          </p:cNvPr>
          <p:cNvSpPr/>
          <p:nvPr/>
        </p:nvSpPr>
        <p:spPr>
          <a:xfrm rot="1785850" flipH="1" flipV="1">
            <a:off x="-2520795" y="1720026"/>
            <a:ext cx="11027668" cy="6639218"/>
          </a:xfrm>
          <a:custGeom>
            <a:avLst/>
            <a:gdLst>
              <a:gd name="connsiteX0" fmla="*/ 7152946 w 7152946"/>
              <a:gd name="connsiteY0" fmla="*/ 4306438 h 4306438"/>
              <a:gd name="connsiteX1" fmla="*/ 4722511 w 7152946"/>
              <a:gd name="connsiteY1" fmla="*/ 0 h 4306438"/>
              <a:gd name="connsiteX2" fmla="*/ 0 w 7152946"/>
              <a:gd name="connsiteY2" fmla="*/ 2665255 h 4306438"/>
              <a:gd name="connsiteX3" fmla="*/ 65127 w 7152946"/>
              <a:gd name="connsiteY3" fmla="*/ 2764793 h 4306438"/>
              <a:gd name="connsiteX4" fmla="*/ 653612 w 7152946"/>
              <a:gd name="connsiteY4" fmla="*/ 3352168 h 4306438"/>
              <a:gd name="connsiteX5" fmla="*/ 1846099 w 7152946"/>
              <a:gd name="connsiteY5" fmla="*/ 3645104 h 4306438"/>
              <a:gd name="connsiteX6" fmla="*/ 3150113 w 7152946"/>
              <a:gd name="connsiteY6" fmla="*/ 2913495 h 4306438"/>
              <a:gd name="connsiteX7" fmla="*/ 4039278 w 7152946"/>
              <a:gd name="connsiteY7" fmla="*/ 1570891 h 4306438"/>
              <a:gd name="connsiteX8" fmla="*/ 4974041 w 7152946"/>
              <a:gd name="connsiteY8" fmla="*/ 1424666 h 4306438"/>
              <a:gd name="connsiteX9" fmla="*/ 5680814 w 7152946"/>
              <a:gd name="connsiteY9" fmla="*/ 2036150 h 4306438"/>
              <a:gd name="connsiteX10" fmla="*/ 6980363 w 7152946"/>
              <a:gd name="connsiteY10" fmla="*/ 4229514 h 4306438"/>
              <a:gd name="connsiteX11" fmla="*/ 7077304 w 7152946"/>
              <a:gd name="connsiteY11" fmla="*/ 4280266 h 4306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52946" h="4306438">
                <a:moveTo>
                  <a:pt x="7152946" y="4306438"/>
                </a:moveTo>
                <a:lnTo>
                  <a:pt x="4722511" y="0"/>
                </a:lnTo>
                <a:lnTo>
                  <a:pt x="0" y="2665255"/>
                </a:lnTo>
                <a:lnTo>
                  <a:pt x="65127" y="2764793"/>
                </a:lnTo>
                <a:cubicBezTo>
                  <a:pt x="234660" y="3005571"/>
                  <a:pt x="441164" y="3212216"/>
                  <a:pt x="653612" y="3352168"/>
                </a:cubicBezTo>
                <a:cubicBezTo>
                  <a:pt x="993528" y="3576091"/>
                  <a:pt x="1430016" y="3718216"/>
                  <a:pt x="1846099" y="3645104"/>
                </a:cubicBezTo>
                <a:cubicBezTo>
                  <a:pt x="2262183" y="3571991"/>
                  <a:pt x="2784583" y="3259197"/>
                  <a:pt x="3150113" y="2913495"/>
                </a:cubicBezTo>
                <a:cubicBezTo>
                  <a:pt x="3515643" y="2567793"/>
                  <a:pt x="3735290" y="1819029"/>
                  <a:pt x="4039278" y="1570891"/>
                </a:cubicBezTo>
                <a:cubicBezTo>
                  <a:pt x="4343266" y="1322753"/>
                  <a:pt x="4700452" y="1347124"/>
                  <a:pt x="4974041" y="1424666"/>
                </a:cubicBezTo>
                <a:cubicBezTo>
                  <a:pt x="5247631" y="1502210"/>
                  <a:pt x="5346427" y="1568676"/>
                  <a:pt x="5680814" y="2036150"/>
                </a:cubicBezTo>
                <a:cubicBezTo>
                  <a:pt x="6015201" y="2503624"/>
                  <a:pt x="6486848" y="3918245"/>
                  <a:pt x="6980363" y="4229514"/>
                </a:cubicBezTo>
                <a:cubicBezTo>
                  <a:pt x="7011208" y="4248968"/>
                  <a:pt x="7043603" y="4265826"/>
                  <a:pt x="7077304" y="4280266"/>
                </a:cubicBezTo>
                <a:close/>
              </a:path>
            </a:pathLst>
          </a:custGeom>
          <a:solidFill>
            <a:srgbClr val="751FEA">
              <a:alpha val="25000"/>
            </a:srgbClr>
          </a:soli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C72B6C5B-AA45-4486-9D9F-CD8ABF6E6D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 grain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739" y="2076010"/>
            <a:ext cx="6503005" cy="4782623"/>
          </a:xfrm>
          <a:prstGeom prst="rect">
            <a:avLst/>
          </a:prstGeom>
          <a:effectLst>
            <a:softEdge rad="0"/>
          </a:effectLst>
        </p:spPr>
      </p:pic>
      <p:sp>
        <p:nvSpPr>
          <p:cNvPr id="42" name="Полилиния: фигура 41">
            <a:extLst>
              <a:ext uri="{FF2B5EF4-FFF2-40B4-BE49-F238E27FC236}">
                <a16:creationId xmlns:a16="http://schemas.microsoft.com/office/drawing/2014/main" id="{A789D423-2297-46CC-95E6-8039260F2DDE}"/>
              </a:ext>
            </a:extLst>
          </p:cNvPr>
          <p:cNvSpPr/>
          <p:nvPr/>
        </p:nvSpPr>
        <p:spPr>
          <a:xfrm rot="12983794" flipH="1" flipV="1">
            <a:off x="4427773" y="-264559"/>
            <a:ext cx="9939325" cy="5970617"/>
          </a:xfrm>
          <a:custGeom>
            <a:avLst/>
            <a:gdLst>
              <a:gd name="connsiteX0" fmla="*/ 9247247 w 9247247"/>
              <a:gd name="connsiteY0" fmla="*/ 4419088 h 5711700"/>
              <a:gd name="connsiteX1" fmla="*/ 7493771 w 9247247"/>
              <a:gd name="connsiteY1" fmla="*/ 5711700 h 5711700"/>
              <a:gd name="connsiteX2" fmla="*/ 7412646 w 9247247"/>
              <a:gd name="connsiteY2" fmla="*/ 5669228 h 5711700"/>
              <a:gd name="connsiteX3" fmla="*/ 6113097 w 9247247"/>
              <a:gd name="connsiteY3" fmla="*/ 3475865 h 5711700"/>
              <a:gd name="connsiteX4" fmla="*/ 5406326 w 9247247"/>
              <a:gd name="connsiteY4" fmla="*/ 2864382 h 5711700"/>
              <a:gd name="connsiteX5" fmla="*/ 4471562 w 9247247"/>
              <a:gd name="connsiteY5" fmla="*/ 3010606 h 5711700"/>
              <a:gd name="connsiteX6" fmla="*/ 3582397 w 9247247"/>
              <a:gd name="connsiteY6" fmla="*/ 4353210 h 5711700"/>
              <a:gd name="connsiteX7" fmla="*/ 2278383 w 9247247"/>
              <a:gd name="connsiteY7" fmla="*/ 5084818 h 5711700"/>
              <a:gd name="connsiteX8" fmla="*/ 1085896 w 9247247"/>
              <a:gd name="connsiteY8" fmla="*/ 4791883 h 5711700"/>
              <a:gd name="connsiteX9" fmla="*/ 238886 w 9247247"/>
              <a:gd name="connsiteY9" fmla="*/ 3741277 h 5711700"/>
              <a:gd name="connsiteX10" fmla="*/ 4758 w 9247247"/>
              <a:gd name="connsiteY10" fmla="*/ 2774101 h 5711700"/>
              <a:gd name="connsiteX11" fmla="*/ 0 w 9247247"/>
              <a:gd name="connsiteY11" fmla="*/ 2715890 h 5711700"/>
              <a:gd name="connsiteX12" fmla="*/ 3684205 w 9247247"/>
              <a:gd name="connsiteY12" fmla="*/ 0 h 5711700"/>
              <a:gd name="connsiteX13" fmla="*/ 3860974 w 9247247"/>
              <a:gd name="connsiteY13" fmla="*/ 60366 h 5711700"/>
              <a:gd name="connsiteX14" fmla="*/ 4380365 w 9247247"/>
              <a:gd name="connsiteY14" fmla="*/ 351984 h 5711700"/>
              <a:gd name="connsiteX15" fmla="*/ 5246732 w 9247247"/>
              <a:gd name="connsiteY15" fmla="*/ 1402139 h 5711700"/>
              <a:gd name="connsiteX16" fmla="*/ 6363888 w 9247247"/>
              <a:gd name="connsiteY16" fmla="*/ 2173140 h 5711700"/>
              <a:gd name="connsiteX17" fmla="*/ 7583640 w 9247247"/>
              <a:gd name="connsiteY17" fmla="*/ 2306071 h 5711700"/>
              <a:gd name="connsiteX18" fmla="*/ 7700864 w 9247247"/>
              <a:gd name="connsiteY18" fmla="*/ 2321362 h 57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247247" h="5711700">
                <a:moveTo>
                  <a:pt x="9247247" y="4419088"/>
                </a:moveTo>
                <a:lnTo>
                  <a:pt x="7493771" y="5711700"/>
                </a:lnTo>
                <a:lnTo>
                  <a:pt x="7412646" y="5669228"/>
                </a:lnTo>
                <a:cubicBezTo>
                  <a:pt x="6919131" y="5357960"/>
                  <a:pt x="6447485" y="3943339"/>
                  <a:pt x="6113097" y="3475865"/>
                </a:cubicBezTo>
                <a:cubicBezTo>
                  <a:pt x="5778711" y="3008390"/>
                  <a:pt x="5679915" y="2941925"/>
                  <a:pt x="5406326" y="2864382"/>
                </a:cubicBezTo>
                <a:cubicBezTo>
                  <a:pt x="5132736" y="2786839"/>
                  <a:pt x="4775550" y="2762468"/>
                  <a:pt x="4471562" y="3010606"/>
                </a:cubicBezTo>
                <a:cubicBezTo>
                  <a:pt x="4167574" y="3258744"/>
                  <a:pt x="3947927" y="4007508"/>
                  <a:pt x="3582397" y="4353210"/>
                </a:cubicBezTo>
                <a:cubicBezTo>
                  <a:pt x="3216868" y="4698912"/>
                  <a:pt x="2694467" y="5011706"/>
                  <a:pt x="2278383" y="5084818"/>
                </a:cubicBezTo>
                <a:cubicBezTo>
                  <a:pt x="1862300" y="5157931"/>
                  <a:pt x="1425812" y="5015806"/>
                  <a:pt x="1085896" y="4791883"/>
                </a:cubicBezTo>
                <a:cubicBezTo>
                  <a:pt x="745980" y="4567960"/>
                  <a:pt x="421279" y="4173303"/>
                  <a:pt x="238886" y="3741277"/>
                </a:cubicBezTo>
                <a:cubicBezTo>
                  <a:pt x="124890" y="3471261"/>
                  <a:pt x="41702" y="3114847"/>
                  <a:pt x="4758" y="2774101"/>
                </a:cubicBezTo>
                <a:lnTo>
                  <a:pt x="0" y="2715890"/>
                </a:lnTo>
                <a:lnTo>
                  <a:pt x="3684205" y="0"/>
                </a:lnTo>
                <a:lnTo>
                  <a:pt x="3860974" y="60366"/>
                </a:lnTo>
                <a:cubicBezTo>
                  <a:pt x="4042179" y="132647"/>
                  <a:pt x="4219822" y="226807"/>
                  <a:pt x="4380365" y="351984"/>
                </a:cubicBezTo>
                <a:cubicBezTo>
                  <a:pt x="4701453" y="602337"/>
                  <a:pt x="4916145" y="1098614"/>
                  <a:pt x="5246732" y="1402139"/>
                </a:cubicBezTo>
                <a:cubicBezTo>
                  <a:pt x="5577319" y="1705665"/>
                  <a:pt x="5974403" y="2022485"/>
                  <a:pt x="6363888" y="2173140"/>
                </a:cubicBezTo>
                <a:cubicBezTo>
                  <a:pt x="6753373" y="2323795"/>
                  <a:pt x="7158056" y="2235174"/>
                  <a:pt x="7583640" y="2306071"/>
                </a:cubicBezTo>
                <a:lnTo>
                  <a:pt x="7700864" y="2321362"/>
                </a:lnTo>
                <a:close/>
              </a:path>
            </a:pathLst>
          </a:custGeom>
          <a:gradFill>
            <a:gsLst>
              <a:gs pos="0">
                <a:srgbClr val="032255">
                  <a:alpha val="4000"/>
                </a:srgbClr>
              </a:gs>
              <a:gs pos="100000">
                <a:srgbClr val="074FBF">
                  <a:alpha val="74000"/>
                </a:srgbClr>
              </a:gs>
              <a:gs pos="74000">
                <a:srgbClr val="074FBF">
                  <a:alpha val="40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406400" dist="38100" dir="18900000" sx="104000" sy="104000" algn="bl" rotWithShape="0">
              <a:srgbClr val="032255">
                <a:alpha val="66000"/>
              </a:srgbClr>
            </a:outerShd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34633" y="168035"/>
            <a:ext cx="32079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Задачи </a:t>
            </a:r>
            <a:r>
              <a:rPr lang="ru-RU" sz="3000" cap="all" spc="50" dirty="0" err="1">
                <a:latin typeface="Arial Black" panose="020B0A04020102020204" pitchFamily="34" charset="0"/>
                <a:cs typeface="Arial" panose="020B0604020202020204" pitchFamily="34" charset="0"/>
              </a:rPr>
              <a:t>моц</a:t>
            </a:r>
            <a:endParaRPr lang="ru-RU" sz="3000" cap="all" spc="5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8160" y="833765"/>
            <a:ext cx="3690937" cy="172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57130" y="833765"/>
            <a:ext cx="3690937" cy="172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166101" y="833765"/>
            <a:ext cx="3690937" cy="172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8160" y="2798132"/>
            <a:ext cx="3690937" cy="172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57130" y="2798132"/>
            <a:ext cx="3690937" cy="172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152903" y="2798132"/>
            <a:ext cx="3690937" cy="172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8160" y="4762500"/>
            <a:ext cx="3690937" cy="172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257130" y="4762500"/>
            <a:ext cx="3690937" cy="172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166101" y="4762500"/>
            <a:ext cx="3690937" cy="17272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94770" y="954523"/>
            <a:ext cx="356180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Сопровождение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муниципальных образовательных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организаций, реализующих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дополнительные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программы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(ДОП)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47544" y="3281156"/>
            <a:ext cx="29665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Эффективное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участников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образовательных отношений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47544" y="5454502"/>
            <a:ext cx="34807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Распространение лучших практик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35552" y="1446850"/>
            <a:ext cx="3259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профессионального мастерства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301609" y="3285123"/>
            <a:ext cx="37717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Функционирование «Навигатора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дополнительного образования детей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Иркутской области»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299716" y="5371302"/>
            <a:ext cx="3437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Функционирование модели ПФДО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социального заказа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262364" y="1435755"/>
            <a:ext cx="18397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Сопровождение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одаренных детей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332419" y="3371565"/>
            <a:ext cx="20036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Консультирование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родителей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8332419" y="5207200"/>
            <a:ext cx="215559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Региональным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модельным центром</a:t>
            </a:r>
          </a:p>
        </p:txBody>
      </p:sp>
      <p:sp>
        <p:nvSpPr>
          <p:cNvPr id="39" name="Овал 38"/>
          <p:cNvSpPr/>
          <p:nvPr/>
        </p:nvSpPr>
        <p:spPr>
          <a:xfrm>
            <a:off x="273050" y="599426"/>
            <a:ext cx="403225" cy="4032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273050" y="2644955"/>
            <a:ext cx="403225" cy="4032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273050" y="4635352"/>
            <a:ext cx="403225" cy="4032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158166" y="599426"/>
            <a:ext cx="403225" cy="4032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158166" y="2644955"/>
            <a:ext cx="403225" cy="4032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4158166" y="4635352"/>
            <a:ext cx="403225" cy="4032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8060752" y="599426"/>
            <a:ext cx="403225" cy="4032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8060752" y="2644955"/>
            <a:ext cx="403225" cy="4032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8060752" y="4635352"/>
            <a:ext cx="403225" cy="4032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282575" y="580408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082537" y="580408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82575" y="2620676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82575" y="4606789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155604" y="580408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165129" y="2627487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165129" y="4615503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082537" y="2620090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082537" y="4613229"/>
            <a:ext cx="40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700589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5257D5C7-2597-4657-BE84-6641764EFD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04800" y="-457201"/>
            <a:ext cx="4938077" cy="755468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CB7C7E88-DB4A-4AD1-9F08-F55A7729E998}"/>
              </a:ext>
            </a:extLst>
          </p:cNvPr>
          <p:cNvSpPr/>
          <p:nvPr/>
        </p:nvSpPr>
        <p:spPr>
          <a:xfrm rot="8616206" flipH="1">
            <a:off x="4754741" y="1170361"/>
            <a:ext cx="9247247" cy="5711700"/>
          </a:xfrm>
          <a:custGeom>
            <a:avLst/>
            <a:gdLst>
              <a:gd name="connsiteX0" fmla="*/ 9247247 w 9247247"/>
              <a:gd name="connsiteY0" fmla="*/ 4419088 h 5711700"/>
              <a:gd name="connsiteX1" fmla="*/ 7493771 w 9247247"/>
              <a:gd name="connsiteY1" fmla="*/ 5711700 h 5711700"/>
              <a:gd name="connsiteX2" fmla="*/ 7412646 w 9247247"/>
              <a:gd name="connsiteY2" fmla="*/ 5669228 h 5711700"/>
              <a:gd name="connsiteX3" fmla="*/ 6113097 w 9247247"/>
              <a:gd name="connsiteY3" fmla="*/ 3475865 h 5711700"/>
              <a:gd name="connsiteX4" fmla="*/ 5406326 w 9247247"/>
              <a:gd name="connsiteY4" fmla="*/ 2864382 h 5711700"/>
              <a:gd name="connsiteX5" fmla="*/ 4471562 w 9247247"/>
              <a:gd name="connsiteY5" fmla="*/ 3010606 h 5711700"/>
              <a:gd name="connsiteX6" fmla="*/ 3582397 w 9247247"/>
              <a:gd name="connsiteY6" fmla="*/ 4353210 h 5711700"/>
              <a:gd name="connsiteX7" fmla="*/ 2278383 w 9247247"/>
              <a:gd name="connsiteY7" fmla="*/ 5084818 h 5711700"/>
              <a:gd name="connsiteX8" fmla="*/ 1085896 w 9247247"/>
              <a:gd name="connsiteY8" fmla="*/ 4791883 h 5711700"/>
              <a:gd name="connsiteX9" fmla="*/ 238886 w 9247247"/>
              <a:gd name="connsiteY9" fmla="*/ 3741277 h 5711700"/>
              <a:gd name="connsiteX10" fmla="*/ 4758 w 9247247"/>
              <a:gd name="connsiteY10" fmla="*/ 2774101 h 5711700"/>
              <a:gd name="connsiteX11" fmla="*/ 0 w 9247247"/>
              <a:gd name="connsiteY11" fmla="*/ 2715890 h 5711700"/>
              <a:gd name="connsiteX12" fmla="*/ 3684205 w 9247247"/>
              <a:gd name="connsiteY12" fmla="*/ 0 h 5711700"/>
              <a:gd name="connsiteX13" fmla="*/ 3860974 w 9247247"/>
              <a:gd name="connsiteY13" fmla="*/ 60366 h 5711700"/>
              <a:gd name="connsiteX14" fmla="*/ 4380365 w 9247247"/>
              <a:gd name="connsiteY14" fmla="*/ 351984 h 5711700"/>
              <a:gd name="connsiteX15" fmla="*/ 5246732 w 9247247"/>
              <a:gd name="connsiteY15" fmla="*/ 1402139 h 5711700"/>
              <a:gd name="connsiteX16" fmla="*/ 6363888 w 9247247"/>
              <a:gd name="connsiteY16" fmla="*/ 2173140 h 5711700"/>
              <a:gd name="connsiteX17" fmla="*/ 7583640 w 9247247"/>
              <a:gd name="connsiteY17" fmla="*/ 2306071 h 5711700"/>
              <a:gd name="connsiteX18" fmla="*/ 7700864 w 9247247"/>
              <a:gd name="connsiteY18" fmla="*/ 2321362 h 57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247247" h="5711700">
                <a:moveTo>
                  <a:pt x="9247247" y="4419088"/>
                </a:moveTo>
                <a:lnTo>
                  <a:pt x="7493771" y="5711700"/>
                </a:lnTo>
                <a:lnTo>
                  <a:pt x="7412646" y="5669228"/>
                </a:lnTo>
                <a:cubicBezTo>
                  <a:pt x="6919131" y="5357960"/>
                  <a:pt x="6447485" y="3943339"/>
                  <a:pt x="6113097" y="3475865"/>
                </a:cubicBezTo>
                <a:cubicBezTo>
                  <a:pt x="5778711" y="3008390"/>
                  <a:pt x="5679915" y="2941925"/>
                  <a:pt x="5406326" y="2864382"/>
                </a:cubicBezTo>
                <a:cubicBezTo>
                  <a:pt x="5132736" y="2786839"/>
                  <a:pt x="4775550" y="2762468"/>
                  <a:pt x="4471562" y="3010606"/>
                </a:cubicBezTo>
                <a:cubicBezTo>
                  <a:pt x="4167574" y="3258744"/>
                  <a:pt x="3947927" y="4007508"/>
                  <a:pt x="3582397" y="4353210"/>
                </a:cubicBezTo>
                <a:cubicBezTo>
                  <a:pt x="3216868" y="4698912"/>
                  <a:pt x="2694467" y="5011706"/>
                  <a:pt x="2278383" y="5084818"/>
                </a:cubicBezTo>
                <a:cubicBezTo>
                  <a:pt x="1862300" y="5157931"/>
                  <a:pt x="1425812" y="5015806"/>
                  <a:pt x="1085896" y="4791883"/>
                </a:cubicBezTo>
                <a:cubicBezTo>
                  <a:pt x="745980" y="4567960"/>
                  <a:pt x="421279" y="4173303"/>
                  <a:pt x="238886" y="3741277"/>
                </a:cubicBezTo>
                <a:cubicBezTo>
                  <a:pt x="124890" y="3471261"/>
                  <a:pt x="41702" y="3114847"/>
                  <a:pt x="4758" y="2774101"/>
                </a:cubicBezTo>
                <a:lnTo>
                  <a:pt x="0" y="2715890"/>
                </a:lnTo>
                <a:lnTo>
                  <a:pt x="3684205" y="0"/>
                </a:lnTo>
                <a:lnTo>
                  <a:pt x="3860974" y="60366"/>
                </a:lnTo>
                <a:cubicBezTo>
                  <a:pt x="4042179" y="132647"/>
                  <a:pt x="4219822" y="226807"/>
                  <a:pt x="4380365" y="351984"/>
                </a:cubicBezTo>
                <a:cubicBezTo>
                  <a:pt x="4701453" y="602337"/>
                  <a:pt x="4916145" y="1098614"/>
                  <a:pt x="5246732" y="1402139"/>
                </a:cubicBezTo>
                <a:cubicBezTo>
                  <a:pt x="5577319" y="1705665"/>
                  <a:pt x="5974403" y="2022485"/>
                  <a:pt x="6363888" y="2173140"/>
                </a:cubicBezTo>
                <a:cubicBezTo>
                  <a:pt x="6753373" y="2323795"/>
                  <a:pt x="7158056" y="2235174"/>
                  <a:pt x="7583640" y="2306071"/>
                </a:cubicBezTo>
                <a:lnTo>
                  <a:pt x="7700864" y="2321362"/>
                </a:lnTo>
                <a:close/>
              </a:path>
            </a:pathLst>
          </a:custGeom>
          <a:gradFill>
            <a:gsLst>
              <a:gs pos="26000">
                <a:srgbClr val="032255">
                  <a:alpha val="4000"/>
                </a:srgbClr>
              </a:gs>
              <a:gs pos="84000">
                <a:srgbClr val="074FBF">
                  <a:alpha val="4000"/>
                </a:srgbClr>
              </a:gs>
              <a:gs pos="50000">
                <a:srgbClr val="074FBF">
                  <a:alpha val="28000"/>
                </a:srgb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406400" dist="38100" dir="18900000" sx="104000" sy="104000" algn="bl" rotWithShape="0">
              <a:srgbClr val="032255">
                <a:alpha val="6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F0A556A3-E2CD-4AF6-9400-B8CD66FF25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5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FilmGrain/>
                    </a14:imgEffect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25817" y="-457201"/>
            <a:ext cx="7182893" cy="8010749"/>
          </a:xfrm>
          <a:custGeom>
            <a:avLst/>
            <a:gdLst>
              <a:gd name="connsiteX0" fmla="*/ 393608 w 7182893"/>
              <a:gd name="connsiteY0" fmla="*/ 0 h 8010749"/>
              <a:gd name="connsiteX1" fmla="*/ 7182893 w 7182893"/>
              <a:gd name="connsiteY1" fmla="*/ 0 h 8010749"/>
              <a:gd name="connsiteX2" fmla="*/ 7182893 w 7182893"/>
              <a:gd name="connsiteY2" fmla="*/ 8010749 h 8010749"/>
              <a:gd name="connsiteX3" fmla="*/ 0 w 7182893"/>
              <a:gd name="connsiteY3" fmla="*/ 8010749 h 8010749"/>
              <a:gd name="connsiteX4" fmla="*/ 0 w 7182893"/>
              <a:gd name="connsiteY4" fmla="*/ 7882128 h 8010749"/>
              <a:gd name="connsiteX5" fmla="*/ 393608 w 7182893"/>
              <a:gd name="connsiteY5" fmla="*/ 7882128 h 801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82893" h="8010749">
                <a:moveTo>
                  <a:pt x="393608" y="0"/>
                </a:moveTo>
                <a:lnTo>
                  <a:pt x="7182893" y="0"/>
                </a:lnTo>
                <a:lnTo>
                  <a:pt x="7182893" y="8010749"/>
                </a:lnTo>
                <a:lnTo>
                  <a:pt x="0" y="8010749"/>
                </a:lnTo>
                <a:lnTo>
                  <a:pt x="0" y="7882128"/>
                </a:lnTo>
                <a:lnTo>
                  <a:pt x="393608" y="7882128"/>
                </a:lnTo>
                <a:close/>
              </a:path>
            </a:pathLst>
          </a:custGeom>
          <a:effectLst>
            <a:softEdge rad="635000"/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6623379-9AB8-4E3A-AB67-A4FDC9C678E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WatercolorSponge/>
                    </a14:imgEffect>
                    <a14:imgEffect>
                      <a14:brightnessContrast bright="-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2862" y="609911"/>
            <a:ext cx="6838668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18827" y="565700"/>
            <a:ext cx="56637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Штатное расписание</a:t>
            </a:r>
          </a:p>
        </p:txBody>
      </p:sp>
      <p:grpSp>
        <p:nvGrpSpPr>
          <p:cNvPr id="44" name="Группа 43"/>
          <p:cNvGrpSpPr/>
          <p:nvPr/>
        </p:nvGrpSpPr>
        <p:grpSpPr>
          <a:xfrm>
            <a:off x="4653136" y="1700213"/>
            <a:ext cx="3060308" cy="860752"/>
            <a:chOff x="4406900" y="962753"/>
            <a:chExt cx="3060308" cy="860752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4406900" y="962753"/>
              <a:ext cx="3060308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5409582" y="1220128"/>
              <a:ext cx="118974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Директор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334962" y="4038911"/>
            <a:ext cx="3700463" cy="860752"/>
            <a:chOff x="334962" y="3411374"/>
            <a:chExt cx="3700463" cy="860752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334962" y="3411374"/>
              <a:ext cx="3700463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1405428" y="3669784"/>
              <a:ext cx="15595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Педагоги ДО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6524942" y="2863212"/>
            <a:ext cx="3700463" cy="860752"/>
            <a:chOff x="4245768" y="2057550"/>
            <a:chExt cx="3700463" cy="860752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4245768" y="2057550"/>
              <a:ext cx="3700463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805454" y="2303260"/>
              <a:ext cx="26582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Заведующий  отделом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333059" y="4026211"/>
            <a:ext cx="3700463" cy="860752"/>
            <a:chOff x="4259263" y="3411374"/>
            <a:chExt cx="3700463" cy="860752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4259263" y="3411374"/>
              <a:ext cx="3700463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827185" y="3669784"/>
              <a:ext cx="27122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Педагоги-организаторы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8156575" y="4026211"/>
            <a:ext cx="3700463" cy="860752"/>
            <a:chOff x="8156575" y="3411374"/>
            <a:chExt cx="3700463" cy="860752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8156575" y="3411374"/>
              <a:ext cx="3700463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9422997" y="3669784"/>
              <a:ext cx="137736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Методисты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2651103" y="5189211"/>
            <a:ext cx="7064374" cy="860752"/>
            <a:chOff x="4406900" y="962753"/>
            <a:chExt cx="3060308" cy="860752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4406900" y="962753"/>
              <a:ext cx="3060308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4697156" y="1220128"/>
              <a:ext cx="264317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Учебно-вспомогательный и обслуживающий персонал 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4D0BAC10-95D0-41D3-A90A-C265A7CDDDC2}"/>
              </a:ext>
            </a:extLst>
          </p:cNvPr>
          <p:cNvGrpSpPr/>
          <p:nvPr/>
        </p:nvGrpSpPr>
        <p:grpSpPr>
          <a:xfrm>
            <a:off x="2342786" y="2863212"/>
            <a:ext cx="3700463" cy="860752"/>
            <a:chOff x="4245768" y="2057550"/>
            <a:chExt cx="3700463" cy="860752"/>
          </a:xfrm>
        </p:grpSpPr>
        <p:sp>
          <p:nvSpPr>
            <p:cNvPr id="27" name="Скругленный прямоугольник 31">
              <a:extLst>
                <a:ext uri="{FF2B5EF4-FFF2-40B4-BE49-F238E27FC236}">
                  <a16:creationId xmlns:a16="http://schemas.microsoft.com/office/drawing/2014/main" id="{0392A6DF-680C-4004-9CFC-026460BD3048}"/>
                </a:ext>
              </a:extLst>
            </p:cNvPr>
            <p:cNvSpPr/>
            <p:nvPr/>
          </p:nvSpPr>
          <p:spPr>
            <a:xfrm>
              <a:off x="4245768" y="2057550"/>
              <a:ext cx="3700463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DE7BFBD4-8756-40C4-849A-18405192CBD5}"/>
                </a:ext>
              </a:extLst>
            </p:cNvPr>
            <p:cNvSpPr/>
            <p:nvPr/>
          </p:nvSpPr>
          <p:spPr>
            <a:xfrm>
              <a:off x="4724791" y="2303260"/>
              <a:ext cx="27504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Заместители директора</a:t>
              </a:r>
              <a:endParaRPr lang="ru-RU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8499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47A380DF-EE1D-4CE5-8628-4E70C4B1DAF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V="1">
            <a:off x="5889766" y="-549051"/>
            <a:ext cx="6838668" cy="6858000"/>
          </a:xfrm>
          <a:prstGeom prst="rect">
            <a:avLst/>
          </a:prstGeom>
        </p:spPr>
      </p:pic>
      <p:sp>
        <p:nvSpPr>
          <p:cNvPr id="32" name="Полилиния: фигура 31">
            <a:extLst>
              <a:ext uri="{FF2B5EF4-FFF2-40B4-BE49-F238E27FC236}">
                <a16:creationId xmlns:a16="http://schemas.microsoft.com/office/drawing/2014/main" id="{3F3ADD3F-19D8-463F-9501-88EA1F7823EE}"/>
              </a:ext>
            </a:extLst>
          </p:cNvPr>
          <p:cNvSpPr/>
          <p:nvPr/>
        </p:nvSpPr>
        <p:spPr>
          <a:xfrm rot="1735306" flipH="1" flipV="1">
            <a:off x="-2062175" y="2089066"/>
            <a:ext cx="9820665" cy="5962679"/>
          </a:xfrm>
          <a:custGeom>
            <a:avLst/>
            <a:gdLst>
              <a:gd name="connsiteX0" fmla="*/ 9820665 w 9820665"/>
              <a:gd name="connsiteY0" fmla="*/ 5962679 h 5962679"/>
              <a:gd name="connsiteX1" fmla="*/ 9716812 w 9820665"/>
              <a:gd name="connsiteY1" fmla="*/ 5925484 h 5962679"/>
              <a:gd name="connsiteX2" fmla="*/ 9583716 w 9820665"/>
              <a:gd name="connsiteY2" fmla="*/ 5853358 h 5962679"/>
              <a:gd name="connsiteX3" fmla="*/ 7799495 w 9820665"/>
              <a:gd name="connsiteY3" fmla="*/ 2736250 h 5962679"/>
              <a:gd name="connsiteX4" fmla="*/ 6829129 w 9820665"/>
              <a:gd name="connsiteY4" fmla="*/ 1867237 h 5962679"/>
              <a:gd name="connsiteX5" fmla="*/ 5545742 w 9820665"/>
              <a:gd name="connsiteY5" fmla="*/ 2075046 h 5962679"/>
              <a:gd name="connsiteX6" fmla="*/ 4324960 w 9820665"/>
              <a:gd name="connsiteY6" fmla="*/ 3983092 h 5962679"/>
              <a:gd name="connsiteX7" fmla="*/ 2534609 w 9820665"/>
              <a:gd name="connsiteY7" fmla="*/ 5022821 h 5962679"/>
              <a:gd name="connsiteX8" fmla="*/ 897379 w 9820665"/>
              <a:gd name="connsiteY8" fmla="*/ 4606514 h 5962679"/>
              <a:gd name="connsiteX9" fmla="*/ 89417 w 9820665"/>
              <a:gd name="connsiteY9" fmla="*/ 3771764 h 5962679"/>
              <a:gd name="connsiteX10" fmla="*/ 0 w 9820665"/>
              <a:gd name="connsiteY10" fmla="*/ 3630305 h 5962679"/>
              <a:gd name="connsiteX11" fmla="*/ 13244 w 9820665"/>
              <a:gd name="connsiteY11" fmla="*/ 3622568 h 5962679"/>
              <a:gd name="connsiteX12" fmla="*/ 6569627 w 9820665"/>
              <a:gd name="connsiteY12" fmla="*/ 0 h 5962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820665" h="5962679">
                <a:moveTo>
                  <a:pt x="9820665" y="5962679"/>
                </a:moveTo>
                <a:lnTo>
                  <a:pt x="9716812" y="5925484"/>
                </a:lnTo>
                <a:cubicBezTo>
                  <a:pt x="9670542" y="5904963"/>
                  <a:pt x="9626065" y="5881005"/>
                  <a:pt x="9583716" y="5853358"/>
                </a:cubicBezTo>
                <a:cubicBezTo>
                  <a:pt x="8906143" y="5410997"/>
                  <a:pt x="8258593" y="3400603"/>
                  <a:pt x="7799495" y="2736250"/>
                </a:cubicBezTo>
                <a:cubicBezTo>
                  <a:pt x="7340397" y="2071897"/>
                  <a:pt x="7204755" y="1977439"/>
                  <a:pt x="6829129" y="1867237"/>
                </a:cubicBezTo>
                <a:cubicBezTo>
                  <a:pt x="6453504" y="1757038"/>
                  <a:pt x="5963104" y="1722403"/>
                  <a:pt x="5545742" y="2075046"/>
                </a:cubicBezTo>
                <a:cubicBezTo>
                  <a:pt x="5128381" y="2427687"/>
                  <a:pt x="4826815" y="3491796"/>
                  <a:pt x="4324960" y="3983092"/>
                </a:cubicBezTo>
                <a:cubicBezTo>
                  <a:pt x="3823104" y="4474388"/>
                  <a:pt x="3105873" y="4918916"/>
                  <a:pt x="2534609" y="5022821"/>
                </a:cubicBezTo>
                <a:cubicBezTo>
                  <a:pt x="1963346" y="5126725"/>
                  <a:pt x="1364068" y="4924744"/>
                  <a:pt x="897379" y="4606514"/>
                </a:cubicBezTo>
                <a:cubicBezTo>
                  <a:pt x="605698" y="4407621"/>
                  <a:pt x="322177" y="4113947"/>
                  <a:pt x="89417" y="3771764"/>
                </a:cubicBezTo>
                <a:lnTo>
                  <a:pt x="0" y="3630305"/>
                </a:lnTo>
                <a:lnTo>
                  <a:pt x="13244" y="3622568"/>
                </a:lnTo>
                <a:lnTo>
                  <a:pt x="6569627" y="0"/>
                </a:lnTo>
                <a:close/>
              </a:path>
            </a:pathLst>
          </a:custGeom>
          <a:gradFill>
            <a:gsLst>
              <a:gs pos="11000">
                <a:srgbClr val="007FFF">
                  <a:alpha val="56000"/>
                </a:srgbClr>
              </a:gs>
              <a:gs pos="33670">
                <a:srgbClr val="042342"/>
              </a:gs>
              <a:gs pos="70000">
                <a:srgbClr val="100C08">
                  <a:alpha val="57000"/>
                </a:srgbClr>
              </a:gs>
              <a:gs pos="97000">
                <a:srgbClr val="B861FF">
                  <a:alpha val="80000"/>
                  <a:lumMod val="75000"/>
                </a:srgbClr>
              </a:gs>
            </a:gsLst>
            <a:path path="circle">
              <a:fillToRect l="100000" b="100000"/>
            </a:path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1C4C855-ADEC-4FC6-A8A1-B78D4490ED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FilmGrain grainSiz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75278" y="2212146"/>
            <a:ext cx="6503005" cy="4782623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2" name="TextBox 1"/>
          <p:cNvSpPr txBox="1"/>
          <p:nvPr/>
        </p:nvSpPr>
        <p:spPr>
          <a:xfrm>
            <a:off x="2267869" y="208945"/>
            <a:ext cx="76562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Управленческие механизмы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2191793" y="1016150"/>
            <a:ext cx="7808415" cy="860752"/>
            <a:chOff x="348160" y="1700213"/>
            <a:chExt cx="7808415" cy="860752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348160" y="1700213"/>
              <a:ext cx="7808415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349583" y="1976700"/>
              <a:ext cx="5862952" cy="3734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  <a:t>Установление показателей </a:t>
              </a:r>
              <a:r>
                <a:rPr lang="ru-RU" spc="50" dirty="0">
                  <a:latin typeface="Arial" panose="020B0604020202020204" pitchFamily="34" charset="0"/>
                  <a:cs typeface="Arial" panose="020B0604020202020204" pitchFamily="34" charset="0"/>
                </a:rPr>
                <a:t>охвата</a:t>
              </a:r>
              <a: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  <a:t> детей от 5 до 18 лет</a:t>
              </a:r>
            </a:p>
          </p:txBody>
        </p:sp>
        <p:sp>
          <p:nvSpPr>
            <p:cNvPr id="5" name="Овал 4"/>
            <p:cNvSpPr/>
            <p:nvPr/>
          </p:nvSpPr>
          <p:spPr>
            <a:xfrm>
              <a:off x="468977" y="1818976"/>
              <a:ext cx="623223" cy="6232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65625" y="1868977"/>
              <a:ext cx="4299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cap="all" spc="50" dirty="0">
                  <a:latin typeface="Arial Black" panose="020B0A040201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191793" y="2123791"/>
            <a:ext cx="7808415" cy="860752"/>
            <a:chOff x="348160" y="1700213"/>
            <a:chExt cx="7808415" cy="860752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348160" y="1700213"/>
              <a:ext cx="7808415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349583" y="1790684"/>
              <a:ext cx="3532185" cy="6129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  <a:t>Стимулирование руководителей </a:t>
              </a:r>
              <a:b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  <a:t>и педагогических работников</a:t>
              </a:r>
            </a:p>
          </p:txBody>
        </p:sp>
        <p:sp>
          <p:nvSpPr>
            <p:cNvPr id="11" name="Овал 10"/>
            <p:cNvSpPr/>
            <p:nvPr/>
          </p:nvSpPr>
          <p:spPr>
            <a:xfrm>
              <a:off x="468977" y="1818976"/>
              <a:ext cx="623223" cy="6232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5625" y="1868977"/>
              <a:ext cx="4299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cap="all" spc="50" dirty="0">
                  <a:latin typeface="Arial Black" panose="020B0A040201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191793" y="3231432"/>
            <a:ext cx="7808415" cy="860752"/>
            <a:chOff x="348160" y="1700213"/>
            <a:chExt cx="7808415" cy="860752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48160" y="1700213"/>
              <a:ext cx="7808415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354742" y="1917487"/>
              <a:ext cx="2696379" cy="3421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  <a:t>Анализ динамики охвата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468977" y="1818976"/>
              <a:ext cx="623223" cy="6232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65625" y="1868977"/>
              <a:ext cx="4299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cap="all" spc="50" dirty="0">
                  <a:latin typeface="Arial Black" panose="020B0A040201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2198687" y="4339073"/>
            <a:ext cx="7808415" cy="860752"/>
            <a:chOff x="348160" y="1700213"/>
            <a:chExt cx="7808415" cy="860752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48160" y="1700213"/>
              <a:ext cx="7808415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468977" y="1818976"/>
              <a:ext cx="623223" cy="6232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65625" y="1868977"/>
              <a:ext cx="4299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cap="all" spc="50" dirty="0">
                  <a:latin typeface="Arial Black" panose="020B0A040201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2165133" y="5443101"/>
            <a:ext cx="7808415" cy="864365"/>
            <a:chOff x="321500" y="1696601"/>
            <a:chExt cx="7808415" cy="864365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321500" y="1700214"/>
              <a:ext cx="7808415" cy="860752"/>
            </a:xfrm>
            <a:prstGeom prst="roundRect">
              <a:avLst>
                <a:gd name="adj" fmla="val 48859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1354742" y="1696601"/>
              <a:ext cx="6076343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  <a:t>Представление итогов работы на заседаниях </a:t>
              </a:r>
              <a:b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  <a:t>Коллегии Комитета образования, Общественного совета, </a:t>
              </a:r>
              <a:b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spc="50" dirty="0">
                  <a:latin typeface="Arial" panose="020B0604020202020204" pitchFamily="34" charset="0"/>
                  <a:cs typeface="Arial" panose="020B0604020202020204" pitchFamily="34" charset="0"/>
                </a:rPr>
                <a:t>Общественной палаты, родительских форумах</a:t>
              </a:r>
            </a:p>
          </p:txBody>
        </p:sp>
        <p:sp>
          <p:nvSpPr>
            <p:cNvPr id="26" name="Овал 25"/>
            <p:cNvSpPr/>
            <p:nvPr/>
          </p:nvSpPr>
          <p:spPr>
            <a:xfrm>
              <a:off x="468977" y="1818976"/>
              <a:ext cx="623223" cy="62322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65625" y="1868977"/>
              <a:ext cx="42992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cap="all" spc="50" dirty="0">
                  <a:latin typeface="Arial Black" panose="020B0A040201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3198375" y="4404706"/>
            <a:ext cx="3232295" cy="612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Совещания с ответственными</a:t>
            </a:r>
            <a:b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spc="50" dirty="0">
                <a:latin typeface="Arial" panose="020B0604020202020204" pitchFamily="34" charset="0"/>
                <a:cs typeface="Arial" panose="020B0604020202020204" pitchFamily="34" charset="0"/>
              </a:rPr>
              <a:t>по работе в АИС «Навигатор»</a:t>
            </a:r>
          </a:p>
        </p:txBody>
      </p:sp>
    </p:spTree>
    <p:extLst>
      <p:ext uri="{BB962C8B-B14F-4D97-AF65-F5344CB8AC3E}">
        <p14:creationId xmlns:p14="http://schemas.microsoft.com/office/powerpoint/2010/main" val="2135457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F1D82CC-0D3F-410A-91B8-D36A2F7158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5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727700" y="-281124"/>
            <a:ext cx="7182893" cy="801074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TextBox 1"/>
          <p:cNvSpPr txBox="1"/>
          <p:nvPr/>
        </p:nvSpPr>
        <p:spPr>
          <a:xfrm>
            <a:off x="1314884" y="611563"/>
            <a:ext cx="95622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Условия распространения опыта</a:t>
            </a:r>
          </a:p>
        </p:txBody>
      </p:sp>
      <p:sp>
        <p:nvSpPr>
          <p:cNvPr id="3" name="Овал 2"/>
          <p:cNvSpPr/>
          <p:nvPr/>
        </p:nvSpPr>
        <p:spPr>
          <a:xfrm>
            <a:off x="812800" y="1694241"/>
            <a:ext cx="1029529" cy="102952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97929" y="2024339"/>
            <a:ext cx="7140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pc="20" dirty="0">
                <a:latin typeface="Arial" panose="020B0604020202020204" pitchFamily="34" charset="0"/>
                <a:cs typeface="Arial" panose="020B0604020202020204" pitchFamily="34" charset="0"/>
              </a:rPr>
              <a:t>Конкурс методических разработок «Методическая мастерская»</a:t>
            </a:r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80EA40E5-4E5C-4C87-9862-6E3D4084239F}"/>
              </a:ext>
            </a:extLst>
          </p:cNvPr>
          <p:cNvSpPr/>
          <p:nvPr/>
        </p:nvSpPr>
        <p:spPr>
          <a:xfrm>
            <a:off x="996660" y="1954489"/>
            <a:ext cx="670364" cy="600550"/>
          </a:xfrm>
          <a:custGeom>
            <a:avLst/>
            <a:gdLst>
              <a:gd name="connsiteX0" fmla="*/ 178594 w 333375"/>
              <a:gd name="connsiteY0" fmla="*/ 255842 h 298656"/>
              <a:gd name="connsiteX1" fmla="*/ 166688 w 333375"/>
              <a:gd name="connsiteY1" fmla="*/ 264385 h 298656"/>
              <a:gd name="connsiteX2" fmla="*/ 154781 w 333375"/>
              <a:gd name="connsiteY2" fmla="*/ 255851 h 298656"/>
              <a:gd name="connsiteX3" fmla="*/ 154781 w 333375"/>
              <a:gd name="connsiteY3" fmla="*/ 282959 h 298656"/>
              <a:gd name="connsiteX4" fmla="*/ 163439 w 333375"/>
              <a:gd name="connsiteY4" fmla="*/ 274892 h 298656"/>
              <a:gd name="connsiteX5" fmla="*/ 169936 w 333375"/>
              <a:gd name="connsiteY5" fmla="*/ 274892 h 298656"/>
              <a:gd name="connsiteX6" fmla="*/ 178594 w 333375"/>
              <a:gd name="connsiteY6" fmla="*/ 282959 h 298656"/>
              <a:gd name="connsiteX7" fmla="*/ 166687 w 333375"/>
              <a:gd name="connsiteY7" fmla="*/ 204940 h 298656"/>
              <a:gd name="connsiteX8" fmla="*/ 154791 w 333375"/>
              <a:gd name="connsiteY8" fmla="*/ 216427 h 298656"/>
              <a:gd name="connsiteX9" fmla="*/ 154876 w 333375"/>
              <a:gd name="connsiteY9" fmla="*/ 217217 h 298656"/>
              <a:gd name="connsiteX10" fmla="*/ 166687 w 333375"/>
              <a:gd name="connsiteY10" fmla="*/ 228743 h 298656"/>
              <a:gd name="connsiteX11" fmla="*/ 178498 w 333375"/>
              <a:gd name="connsiteY11" fmla="*/ 217227 h 298656"/>
              <a:gd name="connsiteX12" fmla="*/ 178584 w 333375"/>
              <a:gd name="connsiteY12" fmla="*/ 216436 h 298656"/>
              <a:gd name="connsiteX13" fmla="*/ 174955 w 333375"/>
              <a:gd name="connsiteY13" fmla="*/ 208292 h 298656"/>
              <a:gd name="connsiteX14" fmla="*/ 174812 w 333375"/>
              <a:gd name="connsiteY14" fmla="*/ 208197 h 298656"/>
              <a:gd name="connsiteX15" fmla="*/ 171221 w 333375"/>
              <a:gd name="connsiteY15" fmla="*/ 205835 h 298656"/>
              <a:gd name="connsiteX16" fmla="*/ 166687 w 333375"/>
              <a:gd name="connsiteY16" fmla="*/ 204940 h 298656"/>
              <a:gd name="connsiteX17" fmla="*/ 166687 w 333375"/>
              <a:gd name="connsiteY17" fmla="*/ 195405 h 298656"/>
              <a:gd name="connsiteX18" fmla="*/ 188119 w 333375"/>
              <a:gd name="connsiteY18" fmla="*/ 216836 h 298656"/>
              <a:gd name="connsiteX19" fmla="*/ 188004 w 333375"/>
              <a:gd name="connsiteY19" fmla="*/ 217846 h 298656"/>
              <a:gd name="connsiteX20" fmla="*/ 166687 w 333375"/>
              <a:gd name="connsiteY20" fmla="*/ 238268 h 298656"/>
              <a:gd name="connsiteX21" fmla="*/ 145370 w 333375"/>
              <a:gd name="connsiteY21" fmla="*/ 217846 h 298656"/>
              <a:gd name="connsiteX22" fmla="*/ 145256 w 333375"/>
              <a:gd name="connsiteY22" fmla="*/ 216836 h 298656"/>
              <a:gd name="connsiteX23" fmla="*/ 166687 w 333375"/>
              <a:gd name="connsiteY23" fmla="*/ 195405 h 298656"/>
              <a:gd name="connsiteX24" fmla="*/ 166688 w 333375"/>
              <a:gd name="connsiteY24" fmla="*/ 178822 h 298656"/>
              <a:gd name="connsiteX25" fmla="*/ 163430 w 333375"/>
              <a:gd name="connsiteY25" fmla="*/ 181547 h 298656"/>
              <a:gd name="connsiteX26" fmla="*/ 150876 w 333375"/>
              <a:gd name="connsiteY26" fmla="*/ 191491 h 298656"/>
              <a:gd name="connsiteX27" fmla="*/ 143828 w 333375"/>
              <a:gd name="connsiteY27" fmla="*/ 189367 h 298656"/>
              <a:gd name="connsiteX28" fmla="*/ 140703 w 333375"/>
              <a:gd name="connsiteY28" fmla="*/ 189347 h 298656"/>
              <a:gd name="connsiteX29" fmla="*/ 138789 w 333375"/>
              <a:gd name="connsiteY29" fmla="*/ 192443 h 298656"/>
              <a:gd name="connsiteX30" fmla="*/ 139436 w 333375"/>
              <a:gd name="connsiteY30" fmla="*/ 194186 h 298656"/>
              <a:gd name="connsiteX31" fmla="*/ 141351 w 333375"/>
              <a:gd name="connsiteY31" fmla="*/ 201016 h 298656"/>
              <a:gd name="connsiteX32" fmla="*/ 139189 w 333375"/>
              <a:gd name="connsiteY32" fmla="*/ 207893 h 298656"/>
              <a:gd name="connsiteX33" fmla="*/ 139065 w 333375"/>
              <a:gd name="connsiteY33" fmla="*/ 208131 h 298656"/>
              <a:gd name="connsiteX34" fmla="*/ 138598 w 333375"/>
              <a:gd name="connsiteY34" fmla="*/ 209007 h 298656"/>
              <a:gd name="connsiteX35" fmla="*/ 138274 w 333375"/>
              <a:gd name="connsiteY35" fmla="*/ 209312 h 298656"/>
              <a:gd name="connsiteX36" fmla="*/ 137884 w 333375"/>
              <a:gd name="connsiteY36" fmla="*/ 209674 h 298656"/>
              <a:gd name="connsiteX37" fmla="*/ 131464 w 333375"/>
              <a:gd name="connsiteY37" fmla="*/ 213646 h 298656"/>
              <a:gd name="connsiteX38" fmla="*/ 128683 w 333375"/>
              <a:gd name="connsiteY38" fmla="*/ 216837 h 298656"/>
              <a:gd name="connsiteX39" fmla="*/ 131359 w 333375"/>
              <a:gd name="connsiteY39" fmla="*/ 220104 h 298656"/>
              <a:gd name="connsiteX40" fmla="*/ 141351 w 333375"/>
              <a:gd name="connsiteY40" fmla="*/ 232648 h 298656"/>
              <a:gd name="connsiteX41" fmla="*/ 141246 w 333375"/>
              <a:gd name="connsiteY41" fmla="*/ 233667 h 298656"/>
              <a:gd name="connsiteX42" fmla="*/ 139313 w 333375"/>
              <a:gd name="connsiteY42" fmla="*/ 239668 h 298656"/>
              <a:gd name="connsiteX43" fmla="*/ 139217 w 333375"/>
              <a:gd name="connsiteY43" fmla="*/ 242907 h 298656"/>
              <a:gd name="connsiteX44" fmla="*/ 142199 w 333375"/>
              <a:gd name="connsiteY44" fmla="*/ 244840 h 298656"/>
              <a:gd name="connsiteX45" fmla="*/ 144123 w 333375"/>
              <a:gd name="connsiteY45" fmla="*/ 244088 h 298656"/>
              <a:gd name="connsiteX46" fmla="*/ 148533 w 333375"/>
              <a:gd name="connsiteY46" fmla="*/ 242507 h 298656"/>
              <a:gd name="connsiteX47" fmla="*/ 148552 w 333375"/>
              <a:gd name="connsiteY47" fmla="*/ 242497 h 298656"/>
              <a:gd name="connsiteX48" fmla="*/ 148981 w 333375"/>
              <a:gd name="connsiteY48" fmla="*/ 242411 h 298656"/>
              <a:gd name="connsiteX49" fmla="*/ 149600 w 333375"/>
              <a:gd name="connsiteY49" fmla="*/ 242287 h 298656"/>
              <a:gd name="connsiteX50" fmla="*/ 149609 w 333375"/>
              <a:gd name="connsiteY50" fmla="*/ 242287 h 298656"/>
              <a:gd name="connsiteX51" fmla="*/ 149666 w 333375"/>
              <a:gd name="connsiteY51" fmla="*/ 242278 h 298656"/>
              <a:gd name="connsiteX52" fmla="*/ 150866 w 333375"/>
              <a:gd name="connsiteY52" fmla="*/ 242164 h 298656"/>
              <a:gd name="connsiteX53" fmla="*/ 163420 w 333375"/>
              <a:gd name="connsiteY53" fmla="*/ 252193 h 298656"/>
              <a:gd name="connsiteX54" fmla="*/ 169945 w 333375"/>
              <a:gd name="connsiteY54" fmla="*/ 252165 h 298656"/>
              <a:gd name="connsiteX55" fmla="*/ 182489 w 333375"/>
              <a:gd name="connsiteY55" fmla="*/ 242173 h 298656"/>
              <a:gd name="connsiteX56" fmla="*/ 183747 w 333375"/>
              <a:gd name="connsiteY56" fmla="*/ 242287 h 298656"/>
              <a:gd name="connsiteX57" fmla="*/ 183756 w 333375"/>
              <a:gd name="connsiteY57" fmla="*/ 242287 h 298656"/>
              <a:gd name="connsiteX58" fmla="*/ 189328 w 333375"/>
              <a:gd name="connsiteY58" fmla="*/ 244154 h 298656"/>
              <a:gd name="connsiteX59" fmla="*/ 192681 w 333375"/>
              <a:gd name="connsiteY59" fmla="*/ 244392 h 298656"/>
              <a:gd name="connsiteX60" fmla="*/ 194615 w 333375"/>
              <a:gd name="connsiteY60" fmla="*/ 241306 h 298656"/>
              <a:gd name="connsiteX61" fmla="*/ 194034 w 333375"/>
              <a:gd name="connsiteY61" fmla="*/ 239592 h 298656"/>
              <a:gd name="connsiteX62" fmla="*/ 192224 w 333375"/>
              <a:gd name="connsiteY62" fmla="*/ 234125 h 298656"/>
              <a:gd name="connsiteX63" fmla="*/ 192195 w 333375"/>
              <a:gd name="connsiteY63" fmla="*/ 233972 h 298656"/>
              <a:gd name="connsiteX64" fmla="*/ 192138 w 333375"/>
              <a:gd name="connsiteY64" fmla="*/ 233648 h 298656"/>
              <a:gd name="connsiteX65" fmla="*/ 192062 w 333375"/>
              <a:gd name="connsiteY65" fmla="*/ 232905 h 298656"/>
              <a:gd name="connsiteX66" fmla="*/ 192034 w 333375"/>
              <a:gd name="connsiteY66" fmla="*/ 232677 h 298656"/>
              <a:gd name="connsiteX67" fmla="*/ 192034 w 333375"/>
              <a:gd name="connsiteY67" fmla="*/ 232667 h 298656"/>
              <a:gd name="connsiteX68" fmla="*/ 192034 w 333375"/>
              <a:gd name="connsiteY68" fmla="*/ 232629 h 298656"/>
              <a:gd name="connsiteX69" fmla="*/ 201959 w 333375"/>
              <a:gd name="connsiteY69" fmla="*/ 220094 h 298656"/>
              <a:gd name="connsiteX70" fmla="*/ 204702 w 333375"/>
              <a:gd name="connsiteY70" fmla="*/ 216818 h 298656"/>
              <a:gd name="connsiteX71" fmla="*/ 202121 w 333375"/>
              <a:gd name="connsiteY71" fmla="*/ 213674 h 298656"/>
              <a:gd name="connsiteX72" fmla="*/ 201920 w 333375"/>
              <a:gd name="connsiteY72" fmla="*/ 213627 h 298656"/>
              <a:gd name="connsiteX73" fmla="*/ 195386 w 333375"/>
              <a:gd name="connsiteY73" fmla="*/ 209579 h 298656"/>
              <a:gd name="connsiteX74" fmla="*/ 195167 w 333375"/>
              <a:gd name="connsiteY74" fmla="*/ 209379 h 298656"/>
              <a:gd name="connsiteX75" fmla="*/ 194862 w 333375"/>
              <a:gd name="connsiteY75" fmla="*/ 209102 h 298656"/>
              <a:gd name="connsiteX76" fmla="*/ 194396 w 333375"/>
              <a:gd name="connsiteY76" fmla="*/ 208236 h 298656"/>
              <a:gd name="connsiteX77" fmla="*/ 194186 w 333375"/>
              <a:gd name="connsiteY77" fmla="*/ 207845 h 298656"/>
              <a:gd name="connsiteX78" fmla="*/ 192034 w 333375"/>
              <a:gd name="connsiteY78" fmla="*/ 201006 h 298656"/>
              <a:gd name="connsiteX79" fmla="*/ 194024 w 333375"/>
              <a:gd name="connsiteY79" fmla="*/ 194053 h 298656"/>
              <a:gd name="connsiteX80" fmla="*/ 194186 w 333375"/>
              <a:gd name="connsiteY80" fmla="*/ 190814 h 298656"/>
              <a:gd name="connsiteX81" fmla="*/ 189252 w 333375"/>
              <a:gd name="connsiteY81" fmla="*/ 189567 h 298656"/>
              <a:gd name="connsiteX82" fmla="*/ 177575 w 333375"/>
              <a:gd name="connsiteY82" fmla="*/ 190510 h 298656"/>
              <a:gd name="connsiteX83" fmla="*/ 169955 w 333375"/>
              <a:gd name="connsiteY83" fmla="*/ 181604 h 298656"/>
              <a:gd name="connsiteX84" fmla="*/ 166688 w 333375"/>
              <a:gd name="connsiteY84" fmla="*/ 178822 h 298656"/>
              <a:gd name="connsiteX85" fmla="*/ 75610 w 333375"/>
              <a:gd name="connsiteY85" fmla="*/ 137579 h 298656"/>
              <a:gd name="connsiteX86" fmla="*/ 257775 w 333375"/>
              <a:gd name="connsiteY86" fmla="*/ 137579 h 298656"/>
              <a:gd name="connsiteX87" fmla="*/ 262538 w 333375"/>
              <a:gd name="connsiteY87" fmla="*/ 142342 h 298656"/>
              <a:gd name="connsiteX88" fmla="*/ 257775 w 333375"/>
              <a:gd name="connsiteY88" fmla="*/ 147104 h 298656"/>
              <a:gd name="connsiteX89" fmla="*/ 75610 w 333375"/>
              <a:gd name="connsiteY89" fmla="*/ 147104 h 298656"/>
              <a:gd name="connsiteX90" fmla="*/ 70847 w 333375"/>
              <a:gd name="connsiteY90" fmla="*/ 142342 h 298656"/>
              <a:gd name="connsiteX91" fmla="*/ 75610 w 333375"/>
              <a:gd name="connsiteY91" fmla="*/ 137579 h 298656"/>
              <a:gd name="connsiteX92" fmla="*/ 149429 w 333375"/>
              <a:gd name="connsiteY92" fmla="*/ 97831 h 298656"/>
              <a:gd name="connsiteX93" fmla="*/ 257775 w 333375"/>
              <a:gd name="connsiteY93" fmla="*/ 97831 h 298656"/>
              <a:gd name="connsiteX94" fmla="*/ 262538 w 333375"/>
              <a:gd name="connsiteY94" fmla="*/ 102594 h 298656"/>
              <a:gd name="connsiteX95" fmla="*/ 257775 w 333375"/>
              <a:gd name="connsiteY95" fmla="*/ 107356 h 298656"/>
              <a:gd name="connsiteX96" fmla="*/ 149429 w 333375"/>
              <a:gd name="connsiteY96" fmla="*/ 107356 h 298656"/>
              <a:gd name="connsiteX97" fmla="*/ 144666 w 333375"/>
              <a:gd name="connsiteY97" fmla="*/ 102594 h 298656"/>
              <a:gd name="connsiteX98" fmla="*/ 149429 w 333375"/>
              <a:gd name="connsiteY98" fmla="*/ 97831 h 298656"/>
              <a:gd name="connsiteX99" fmla="*/ 80372 w 333375"/>
              <a:gd name="connsiteY99" fmla="*/ 68065 h 298656"/>
              <a:gd name="connsiteX100" fmla="*/ 80372 w 333375"/>
              <a:gd name="connsiteY100" fmla="*/ 97831 h 298656"/>
              <a:gd name="connsiteX101" fmla="*/ 110138 w 333375"/>
              <a:gd name="connsiteY101" fmla="*/ 97831 h 298656"/>
              <a:gd name="connsiteX102" fmla="*/ 110138 w 333375"/>
              <a:gd name="connsiteY102" fmla="*/ 68065 h 298656"/>
              <a:gd name="connsiteX103" fmla="*/ 149429 w 333375"/>
              <a:gd name="connsiteY103" fmla="*/ 58540 h 298656"/>
              <a:gd name="connsiteX104" fmla="*/ 257775 w 333375"/>
              <a:gd name="connsiteY104" fmla="*/ 58540 h 298656"/>
              <a:gd name="connsiteX105" fmla="*/ 262538 w 333375"/>
              <a:gd name="connsiteY105" fmla="*/ 63303 h 298656"/>
              <a:gd name="connsiteX106" fmla="*/ 257775 w 333375"/>
              <a:gd name="connsiteY106" fmla="*/ 68065 h 298656"/>
              <a:gd name="connsiteX107" fmla="*/ 149429 w 333375"/>
              <a:gd name="connsiteY107" fmla="*/ 68065 h 298656"/>
              <a:gd name="connsiteX108" fmla="*/ 144666 w 333375"/>
              <a:gd name="connsiteY108" fmla="*/ 63303 h 298656"/>
              <a:gd name="connsiteX109" fmla="*/ 149429 w 333375"/>
              <a:gd name="connsiteY109" fmla="*/ 58540 h 298656"/>
              <a:gd name="connsiteX110" fmla="*/ 75610 w 333375"/>
              <a:gd name="connsiteY110" fmla="*/ 58540 h 298656"/>
              <a:gd name="connsiteX111" fmla="*/ 114900 w 333375"/>
              <a:gd name="connsiteY111" fmla="*/ 58540 h 298656"/>
              <a:gd name="connsiteX112" fmla="*/ 119663 w 333375"/>
              <a:gd name="connsiteY112" fmla="*/ 63303 h 298656"/>
              <a:gd name="connsiteX113" fmla="*/ 119663 w 333375"/>
              <a:gd name="connsiteY113" fmla="*/ 102593 h 298656"/>
              <a:gd name="connsiteX114" fmla="*/ 114900 w 333375"/>
              <a:gd name="connsiteY114" fmla="*/ 107356 h 298656"/>
              <a:gd name="connsiteX115" fmla="*/ 75610 w 333375"/>
              <a:gd name="connsiteY115" fmla="*/ 107356 h 298656"/>
              <a:gd name="connsiteX116" fmla="*/ 70847 w 333375"/>
              <a:gd name="connsiteY116" fmla="*/ 102593 h 298656"/>
              <a:gd name="connsiteX117" fmla="*/ 70847 w 333375"/>
              <a:gd name="connsiteY117" fmla="*/ 63303 h 298656"/>
              <a:gd name="connsiteX118" fmla="*/ 75610 w 333375"/>
              <a:gd name="connsiteY118" fmla="*/ 58540 h 298656"/>
              <a:gd name="connsiteX119" fmla="*/ 56740 w 333375"/>
              <a:gd name="connsiteY119" fmla="*/ 36767 h 298656"/>
              <a:gd name="connsiteX120" fmla="*/ 34966 w 333375"/>
              <a:gd name="connsiteY120" fmla="*/ 58541 h 298656"/>
              <a:gd name="connsiteX121" fmla="*/ 34966 w 333375"/>
              <a:gd name="connsiteY121" fmla="*/ 179575 h 298656"/>
              <a:gd name="connsiteX122" fmla="*/ 56740 w 333375"/>
              <a:gd name="connsiteY122" fmla="*/ 201349 h 298656"/>
              <a:gd name="connsiteX123" fmla="*/ 131712 w 333375"/>
              <a:gd name="connsiteY123" fmla="*/ 201349 h 298656"/>
              <a:gd name="connsiteX124" fmla="*/ 131836 w 333375"/>
              <a:gd name="connsiteY124" fmla="*/ 201016 h 298656"/>
              <a:gd name="connsiteX125" fmla="*/ 131350 w 333375"/>
              <a:gd name="connsiteY125" fmla="*/ 199206 h 298656"/>
              <a:gd name="connsiteX126" fmla="*/ 129264 w 333375"/>
              <a:gd name="connsiteY126" fmla="*/ 192443 h 298656"/>
              <a:gd name="connsiteX127" fmla="*/ 136103 w 333375"/>
              <a:gd name="connsiteY127" fmla="*/ 181013 h 298656"/>
              <a:gd name="connsiteX128" fmla="*/ 149133 w 333375"/>
              <a:gd name="connsiteY128" fmla="*/ 181461 h 298656"/>
              <a:gd name="connsiteX129" fmla="*/ 150886 w 333375"/>
              <a:gd name="connsiteY129" fmla="*/ 181966 h 298656"/>
              <a:gd name="connsiteX130" fmla="*/ 154143 w 333375"/>
              <a:gd name="connsiteY130" fmla="*/ 179499 h 298656"/>
              <a:gd name="connsiteX131" fmla="*/ 166697 w 333375"/>
              <a:gd name="connsiteY131" fmla="*/ 169307 h 298656"/>
              <a:gd name="connsiteX132" fmla="*/ 179251 w 333375"/>
              <a:gd name="connsiteY132" fmla="*/ 179537 h 298656"/>
              <a:gd name="connsiteX133" fmla="*/ 181194 w 333375"/>
              <a:gd name="connsiteY133" fmla="*/ 181718 h 298656"/>
              <a:gd name="connsiteX134" fmla="*/ 184242 w 333375"/>
              <a:gd name="connsiteY134" fmla="*/ 181480 h 298656"/>
              <a:gd name="connsiteX135" fmla="*/ 202530 w 333375"/>
              <a:gd name="connsiteY135" fmla="*/ 186261 h 298656"/>
              <a:gd name="connsiteX136" fmla="*/ 202035 w 333375"/>
              <a:gd name="connsiteY136" fmla="*/ 199206 h 298656"/>
              <a:gd name="connsiteX137" fmla="*/ 201549 w 333375"/>
              <a:gd name="connsiteY137" fmla="*/ 201025 h 298656"/>
              <a:gd name="connsiteX138" fmla="*/ 201673 w 333375"/>
              <a:gd name="connsiteY138" fmla="*/ 201359 h 298656"/>
              <a:gd name="connsiteX139" fmla="*/ 276654 w 333375"/>
              <a:gd name="connsiteY139" fmla="*/ 201359 h 298656"/>
              <a:gd name="connsiteX140" fmla="*/ 298428 w 333375"/>
              <a:gd name="connsiteY140" fmla="*/ 179584 h 298656"/>
              <a:gd name="connsiteX141" fmla="*/ 298428 w 333375"/>
              <a:gd name="connsiteY141" fmla="*/ 58541 h 298656"/>
              <a:gd name="connsiteX142" fmla="*/ 276654 w 333375"/>
              <a:gd name="connsiteY142" fmla="*/ 36767 h 298656"/>
              <a:gd name="connsiteX143" fmla="*/ 9525 w 333375"/>
              <a:gd name="connsiteY143" fmla="*/ 9525 h 298656"/>
              <a:gd name="connsiteX144" fmla="*/ 9525 w 333375"/>
              <a:gd name="connsiteY144" fmla="*/ 228600 h 298656"/>
              <a:gd name="connsiteX145" fmla="*/ 127283 w 333375"/>
              <a:gd name="connsiteY145" fmla="*/ 228600 h 298656"/>
              <a:gd name="connsiteX146" fmla="*/ 119148 w 333375"/>
              <a:gd name="connsiteY146" fmla="*/ 216837 h 298656"/>
              <a:gd name="connsiteX147" fmla="*/ 120758 w 333375"/>
              <a:gd name="connsiteY147" fmla="*/ 210884 h 298656"/>
              <a:gd name="connsiteX148" fmla="*/ 52388 w 333375"/>
              <a:gd name="connsiteY148" fmla="*/ 210884 h 298656"/>
              <a:gd name="connsiteX149" fmla="*/ 47625 w 333375"/>
              <a:gd name="connsiteY149" fmla="*/ 206121 h 298656"/>
              <a:gd name="connsiteX150" fmla="*/ 30194 w 333375"/>
              <a:gd name="connsiteY150" fmla="*/ 188690 h 298656"/>
              <a:gd name="connsiteX151" fmla="*/ 25432 w 333375"/>
              <a:gd name="connsiteY151" fmla="*/ 183928 h 298656"/>
              <a:gd name="connsiteX152" fmla="*/ 25432 w 333375"/>
              <a:gd name="connsiteY152" fmla="*/ 54197 h 298656"/>
              <a:gd name="connsiteX153" fmla="*/ 30194 w 333375"/>
              <a:gd name="connsiteY153" fmla="*/ 49435 h 298656"/>
              <a:gd name="connsiteX154" fmla="*/ 47625 w 333375"/>
              <a:gd name="connsiteY154" fmla="*/ 32004 h 298656"/>
              <a:gd name="connsiteX155" fmla="*/ 52388 w 333375"/>
              <a:gd name="connsiteY155" fmla="*/ 27242 h 298656"/>
              <a:gd name="connsiteX156" fmla="*/ 280988 w 333375"/>
              <a:gd name="connsiteY156" fmla="*/ 27242 h 298656"/>
              <a:gd name="connsiteX157" fmla="*/ 285750 w 333375"/>
              <a:gd name="connsiteY157" fmla="*/ 32004 h 298656"/>
              <a:gd name="connsiteX158" fmla="*/ 303181 w 333375"/>
              <a:gd name="connsiteY158" fmla="*/ 49435 h 298656"/>
              <a:gd name="connsiteX159" fmla="*/ 307943 w 333375"/>
              <a:gd name="connsiteY159" fmla="*/ 54197 h 298656"/>
              <a:gd name="connsiteX160" fmla="*/ 307943 w 333375"/>
              <a:gd name="connsiteY160" fmla="*/ 183928 h 298656"/>
              <a:gd name="connsiteX161" fmla="*/ 303181 w 333375"/>
              <a:gd name="connsiteY161" fmla="*/ 188690 h 298656"/>
              <a:gd name="connsiteX162" fmla="*/ 285750 w 333375"/>
              <a:gd name="connsiteY162" fmla="*/ 206121 h 298656"/>
              <a:gd name="connsiteX163" fmla="*/ 280988 w 333375"/>
              <a:gd name="connsiteY163" fmla="*/ 210884 h 298656"/>
              <a:gd name="connsiteX164" fmla="*/ 212608 w 333375"/>
              <a:gd name="connsiteY164" fmla="*/ 210884 h 298656"/>
              <a:gd name="connsiteX165" fmla="*/ 214217 w 333375"/>
              <a:gd name="connsiteY165" fmla="*/ 216837 h 298656"/>
              <a:gd name="connsiteX166" fmla="*/ 206064 w 333375"/>
              <a:gd name="connsiteY166" fmla="*/ 228600 h 298656"/>
              <a:gd name="connsiteX167" fmla="*/ 323850 w 333375"/>
              <a:gd name="connsiteY167" fmla="*/ 228600 h 298656"/>
              <a:gd name="connsiteX168" fmla="*/ 323850 w 333375"/>
              <a:gd name="connsiteY168" fmla="*/ 9525 h 298656"/>
              <a:gd name="connsiteX169" fmla="*/ 4763 w 333375"/>
              <a:gd name="connsiteY169" fmla="*/ 0 h 298656"/>
              <a:gd name="connsiteX170" fmla="*/ 328613 w 333375"/>
              <a:gd name="connsiteY170" fmla="*/ 0 h 298656"/>
              <a:gd name="connsiteX171" fmla="*/ 333375 w 333375"/>
              <a:gd name="connsiteY171" fmla="*/ 4763 h 298656"/>
              <a:gd name="connsiteX172" fmla="*/ 333375 w 333375"/>
              <a:gd name="connsiteY172" fmla="*/ 233362 h 298656"/>
              <a:gd name="connsiteX173" fmla="*/ 328613 w 333375"/>
              <a:gd name="connsiteY173" fmla="*/ 238125 h 298656"/>
              <a:gd name="connsiteX174" fmla="*/ 203616 w 333375"/>
              <a:gd name="connsiteY174" fmla="*/ 238125 h 298656"/>
              <a:gd name="connsiteX175" fmla="*/ 204121 w 333375"/>
              <a:gd name="connsiteY175" fmla="*/ 241316 h 298656"/>
              <a:gd name="connsiteX176" fmla="*/ 197244 w 333375"/>
              <a:gd name="connsiteY176" fmla="*/ 252755 h 298656"/>
              <a:gd name="connsiteX177" fmla="*/ 188119 w 333375"/>
              <a:gd name="connsiteY177" fmla="*/ 253822 h 298656"/>
              <a:gd name="connsiteX178" fmla="*/ 188119 w 333375"/>
              <a:gd name="connsiteY178" fmla="*/ 293894 h 298656"/>
              <a:gd name="connsiteX179" fmla="*/ 185252 w 333375"/>
              <a:gd name="connsiteY179" fmla="*/ 298256 h 298656"/>
              <a:gd name="connsiteX180" fmla="*/ 183356 w 333375"/>
              <a:gd name="connsiteY180" fmla="*/ 298656 h 298656"/>
              <a:gd name="connsiteX181" fmla="*/ 180108 w 333375"/>
              <a:gd name="connsiteY181" fmla="*/ 297380 h 298656"/>
              <a:gd name="connsiteX182" fmla="*/ 166688 w 333375"/>
              <a:gd name="connsiteY182" fmla="*/ 284874 h 298656"/>
              <a:gd name="connsiteX183" fmla="*/ 153267 w 333375"/>
              <a:gd name="connsiteY183" fmla="*/ 297371 h 298656"/>
              <a:gd name="connsiteX184" fmla="*/ 148123 w 333375"/>
              <a:gd name="connsiteY184" fmla="*/ 298256 h 298656"/>
              <a:gd name="connsiteX185" fmla="*/ 145256 w 333375"/>
              <a:gd name="connsiteY185" fmla="*/ 293894 h 298656"/>
              <a:gd name="connsiteX186" fmla="*/ 145256 w 333375"/>
              <a:gd name="connsiteY186" fmla="*/ 253832 h 298656"/>
              <a:gd name="connsiteX187" fmla="*/ 130864 w 333375"/>
              <a:gd name="connsiteY187" fmla="*/ 247488 h 298656"/>
              <a:gd name="connsiteX188" fmla="*/ 129778 w 333375"/>
              <a:gd name="connsiteY188" fmla="*/ 238125 h 298656"/>
              <a:gd name="connsiteX189" fmla="*/ 4763 w 333375"/>
              <a:gd name="connsiteY189" fmla="*/ 238125 h 298656"/>
              <a:gd name="connsiteX190" fmla="*/ 0 w 333375"/>
              <a:gd name="connsiteY190" fmla="*/ 233362 h 298656"/>
              <a:gd name="connsiteX191" fmla="*/ 0 w 333375"/>
              <a:gd name="connsiteY191" fmla="*/ 4763 h 298656"/>
              <a:gd name="connsiteX192" fmla="*/ 4763 w 333375"/>
              <a:gd name="connsiteY192" fmla="*/ 0 h 298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333375" h="298656">
                <a:moveTo>
                  <a:pt x="178594" y="255842"/>
                </a:moveTo>
                <a:cubicBezTo>
                  <a:pt x="176736" y="260909"/>
                  <a:pt x="172145" y="264385"/>
                  <a:pt x="166688" y="264385"/>
                </a:cubicBezTo>
                <a:cubicBezTo>
                  <a:pt x="161220" y="264385"/>
                  <a:pt x="156629" y="260899"/>
                  <a:pt x="154781" y="255851"/>
                </a:cubicBezTo>
                <a:lnTo>
                  <a:pt x="154781" y="282959"/>
                </a:lnTo>
                <a:lnTo>
                  <a:pt x="163439" y="274892"/>
                </a:lnTo>
                <a:cubicBezTo>
                  <a:pt x="165268" y="273187"/>
                  <a:pt x="168116" y="273187"/>
                  <a:pt x="169936" y="274892"/>
                </a:cubicBezTo>
                <a:lnTo>
                  <a:pt x="178594" y="282959"/>
                </a:lnTo>
                <a:close/>
                <a:moveTo>
                  <a:pt x="166687" y="204940"/>
                </a:moveTo>
                <a:cubicBezTo>
                  <a:pt x="160258" y="204940"/>
                  <a:pt x="155010" y="210054"/>
                  <a:pt x="154791" y="216427"/>
                </a:cubicBezTo>
                <a:cubicBezTo>
                  <a:pt x="154838" y="216684"/>
                  <a:pt x="154867" y="216951"/>
                  <a:pt x="154876" y="217217"/>
                </a:cubicBezTo>
                <a:cubicBezTo>
                  <a:pt x="155010" y="223675"/>
                  <a:pt x="160201" y="228743"/>
                  <a:pt x="166687" y="228743"/>
                </a:cubicBezTo>
                <a:cubicBezTo>
                  <a:pt x="173174" y="228743"/>
                  <a:pt x="178365" y="223685"/>
                  <a:pt x="178498" y="217227"/>
                </a:cubicBezTo>
                <a:cubicBezTo>
                  <a:pt x="178508" y="216960"/>
                  <a:pt x="178536" y="216693"/>
                  <a:pt x="178584" y="216436"/>
                </a:cubicBezTo>
                <a:cubicBezTo>
                  <a:pt x="178470" y="213236"/>
                  <a:pt x="177098" y="210369"/>
                  <a:pt x="174955" y="208292"/>
                </a:cubicBezTo>
                <a:cubicBezTo>
                  <a:pt x="174907" y="208245"/>
                  <a:pt x="174850" y="208235"/>
                  <a:pt x="174812" y="208197"/>
                </a:cubicBezTo>
                <a:cubicBezTo>
                  <a:pt x="173774" y="207216"/>
                  <a:pt x="172564" y="206387"/>
                  <a:pt x="171221" y="205835"/>
                </a:cubicBezTo>
                <a:cubicBezTo>
                  <a:pt x="169821" y="205263"/>
                  <a:pt x="168297" y="204940"/>
                  <a:pt x="166687" y="204940"/>
                </a:cubicBezTo>
                <a:close/>
                <a:moveTo>
                  <a:pt x="166687" y="195405"/>
                </a:moveTo>
                <a:cubicBezTo>
                  <a:pt x="178498" y="195405"/>
                  <a:pt x="188119" y="205025"/>
                  <a:pt x="188119" y="216836"/>
                </a:cubicBezTo>
                <a:cubicBezTo>
                  <a:pt x="188119" y="217122"/>
                  <a:pt x="188080" y="217474"/>
                  <a:pt x="188004" y="217846"/>
                </a:cubicBezTo>
                <a:cubicBezTo>
                  <a:pt x="187537" y="229333"/>
                  <a:pt x="178260" y="238268"/>
                  <a:pt x="166687" y="238268"/>
                </a:cubicBezTo>
                <a:cubicBezTo>
                  <a:pt x="155114" y="238268"/>
                  <a:pt x="145837" y="229333"/>
                  <a:pt x="145370" y="217846"/>
                </a:cubicBezTo>
                <a:cubicBezTo>
                  <a:pt x="145294" y="217474"/>
                  <a:pt x="145256" y="217122"/>
                  <a:pt x="145256" y="216836"/>
                </a:cubicBezTo>
                <a:cubicBezTo>
                  <a:pt x="145256" y="205016"/>
                  <a:pt x="154876" y="195405"/>
                  <a:pt x="166687" y="195405"/>
                </a:cubicBezTo>
                <a:close/>
                <a:moveTo>
                  <a:pt x="166688" y="178822"/>
                </a:moveTo>
                <a:cubicBezTo>
                  <a:pt x="165887" y="178822"/>
                  <a:pt x="163973" y="179089"/>
                  <a:pt x="163430" y="181547"/>
                </a:cubicBezTo>
                <a:cubicBezTo>
                  <a:pt x="162125" y="187414"/>
                  <a:pt x="156962" y="191491"/>
                  <a:pt x="150876" y="191491"/>
                </a:cubicBezTo>
                <a:cubicBezTo>
                  <a:pt x="148180" y="191491"/>
                  <a:pt x="145809" y="190776"/>
                  <a:pt x="143828" y="189367"/>
                </a:cubicBezTo>
                <a:cubicBezTo>
                  <a:pt x="142913" y="188824"/>
                  <a:pt x="141818" y="188747"/>
                  <a:pt x="140703" y="189347"/>
                </a:cubicBezTo>
                <a:cubicBezTo>
                  <a:pt x="139560" y="189986"/>
                  <a:pt x="138789" y="191224"/>
                  <a:pt x="138789" y="192443"/>
                </a:cubicBezTo>
                <a:cubicBezTo>
                  <a:pt x="138789" y="192596"/>
                  <a:pt x="138836" y="193177"/>
                  <a:pt x="139436" y="194186"/>
                </a:cubicBezTo>
                <a:cubicBezTo>
                  <a:pt x="140646" y="196063"/>
                  <a:pt x="141351" y="198539"/>
                  <a:pt x="141351" y="201016"/>
                </a:cubicBezTo>
                <a:cubicBezTo>
                  <a:pt x="141351" y="203387"/>
                  <a:pt x="140513" y="205759"/>
                  <a:pt x="139189" y="207893"/>
                </a:cubicBezTo>
                <a:cubicBezTo>
                  <a:pt x="139160" y="207978"/>
                  <a:pt x="139103" y="208045"/>
                  <a:pt x="139065" y="208131"/>
                </a:cubicBezTo>
                <a:cubicBezTo>
                  <a:pt x="138884" y="208417"/>
                  <a:pt x="138798" y="208740"/>
                  <a:pt x="138598" y="209007"/>
                </a:cubicBezTo>
                <a:cubicBezTo>
                  <a:pt x="138503" y="209131"/>
                  <a:pt x="138370" y="209198"/>
                  <a:pt x="138274" y="209312"/>
                </a:cubicBezTo>
                <a:cubicBezTo>
                  <a:pt x="138151" y="209445"/>
                  <a:pt x="138017" y="209560"/>
                  <a:pt x="137884" y="209674"/>
                </a:cubicBezTo>
                <a:cubicBezTo>
                  <a:pt x="136131" y="211598"/>
                  <a:pt x="133988" y="213008"/>
                  <a:pt x="131464" y="213646"/>
                </a:cubicBezTo>
                <a:cubicBezTo>
                  <a:pt x="128873" y="214179"/>
                  <a:pt x="128683" y="216227"/>
                  <a:pt x="128683" y="216837"/>
                </a:cubicBezTo>
                <a:cubicBezTo>
                  <a:pt x="128683" y="217827"/>
                  <a:pt x="129026" y="219570"/>
                  <a:pt x="131359" y="220104"/>
                </a:cubicBezTo>
                <a:cubicBezTo>
                  <a:pt x="137265" y="221542"/>
                  <a:pt x="141351" y="226695"/>
                  <a:pt x="141351" y="232648"/>
                </a:cubicBezTo>
                <a:cubicBezTo>
                  <a:pt x="141351" y="232915"/>
                  <a:pt x="141313" y="233277"/>
                  <a:pt x="141246" y="233667"/>
                </a:cubicBezTo>
                <a:cubicBezTo>
                  <a:pt x="141189" y="235810"/>
                  <a:pt x="140541" y="237830"/>
                  <a:pt x="139313" y="239668"/>
                </a:cubicBezTo>
                <a:cubicBezTo>
                  <a:pt x="138655" y="240687"/>
                  <a:pt x="138617" y="241802"/>
                  <a:pt x="139217" y="242907"/>
                </a:cubicBezTo>
                <a:cubicBezTo>
                  <a:pt x="139846" y="244059"/>
                  <a:pt x="141046" y="244840"/>
                  <a:pt x="142199" y="244840"/>
                </a:cubicBezTo>
                <a:cubicBezTo>
                  <a:pt x="142513" y="244840"/>
                  <a:pt x="143208" y="244640"/>
                  <a:pt x="144123" y="244088"/>
                </a:cubicBezTo>
                <a:cubicBezTo>
                  <a:pt x="145380" y="243297"/>
                  <a:pt x="146942" y="242783"/>
                  <a:pt x="148533" y="242507"/>
                </a:cubicBezTo>
                <a:cubicBezTo>
                  <a:pt x="148542" y="242507"/>
                  <a:pt x="148542" y="242497"/>
                  <a:pt x="148552" y="242497"/>
                </a:cubicBezTo>
                <a:cubicBezTo>
                  <a:pt x="148638" y="242468"/>
                  <a:pt x="148838" y="242440"/>
                  <a:pt x="148981" y="242411"/>
                </a:cubicBezTo>
                <a:cubicBezTo>
                  <a:pt x="149190" y="242383"/>
                  <a:pt x="149390" y="242307"/>
                  <a:pt x="149600" y="242287"/>
                </a:cubicBezTo>
                <a:lnTo>
                  <a:pt x="149609" y="242287"/>
                </a:lnTo>
                <a:cubicBezTo>
                  <a:pt x="149628" y="242278"/>
                  <a:pt x="149647" y="242278"/>
                  <a:pt x="149666" y="242278"/>
                </a:cubicBezTo>
                <a:cubicBezTo>
                  <a:pt x="150143" y="242211"/>
                  <a:pt x="150609" y="242164"/>
                  <a:pt x="150866" y="242164"/>
                </a:cubicBezTo>
                <a:cubicBezTo>
                  <a:pt x="156962" y="242164"/>
                  <a:pt x="162125" y="246288"/>
                  <a:pt x="163420" y="252193"/>
                </a:cubicBezTo>
                <a:cubicBezTo>
                  <a:pt x="164297" y="256080"/>
                  <a:pt x="169050" y="256108"/>
                  <a:pt x="169945" y="252165"/>
                </a:cubicBezTo>
                <a:cubicBezTo>
                  <a:pt x="171221" y="246297"/>
                  <a:pt x="176384" y="242173"/>
                  <a:pt x="182489" y="242173"/>
                </a:cubicBezTo>
                <a:cubicBezTo>
                  <a:pt x="182756" y="242173"/>
                  <a:pt x="183261" y="242221"/>
                  <a:pt x="183747" y="242287"/>
                </a:cubicBezTo>
                <a:lnTo>
                  <a:pt x="183756" y="242287"/>
                </a:lnTo>
                <a:cubicBezTo>
                  <a:pt x="185709" y="242459"/>
                  <a:pt x="187690" y="243116"/>
                  <a:pt x="189328" y="244154"/>
                </a:cubicBezTo>
                <a:cubicBezTo>
                  <a:pt x="190500" y="244907"/>
                  <a:pt x="191614" y="244983"/>
                  <a:pt x="192681" y="244392"/>
                </a:cubicBezTo>
                <a:cubicBezTo>
                  <a:pt x="193834" y="243773"/>
                  <a:pt x="194596" y="242535"/>
                  <a:pt x="194615" y="241306"/>
                </a:cubicBezTo>
                <a:cubicBezTo>
                  <a:pt x="194615" y="240906"/>
                  <a:pt x="194405" y="240173"/>
                  <a:pt x="194034" y="239592"/>
                </a:cubicBezTo>
                <a:cubicBezTo>
                  <a:pt x="192938" y="237954"/>
                  <a:pt x="192357" y="236087"/>
                  <a:pt x="192224" y="234125"/>
                </a:cubicBezTo>
                <a:cubicBezTo>
                  <a:pt x="192205" y="234067"/>
                  <a:pt x="192205" y="234029"/>
                  <a:pt x="192195" y="233972"/>
                </a:cubicBezTo>
                <a:cubicBezTo>
                  <a:pt x="192186" y="233858"/>
                  <a:pt x="192138" y="233763"/>
                  <a:pt x="192138" y="233648"/>
                </a:cubicBezTo>
                <a:cubicBezTo>
                  <a:pt x="192091" y="233362"/>
                  <a:pt x="192072" y="233134"/>
                  <a:pt x="192062" y="232905"/>
                </a:cubicBezTo>
                <a:cubicBezTo>
                  <a:pt x="192062" y="232839"/>
                  <a:pt x="192034" y="232734"/>
                  <a:pt x="192034" y="232677"/>
                </a:cubicBezTo>
                <a:cubicBezTo>
                  <a:pt x="192034" y="232677"/>
                  <a:pt x="192034" y="232667"/>
                  <a:pt x="192034" y="232667"/>
                </a:cubicBezTo>
                <a:cubicBezTo>
                  <a:pt x="192034" y="232658"/>
                  <a:pt x="192034" y="232639"/>
                  <a:pt x="192034" y="232629"/>
                </a:cubicBezTo>
                <a:cubicBezTo>
                  <a:pt x="192034" y="226676"/>
                  <a:pt x="196120" y="221523"/>
                  <a:pt x="201959" y="220094"/>
                </a:cubicBezTo>
                <a:cubicBezTo>
                  <a:pt x="204359" y="219551"/>
                  <a:pt x="204702" y="217808"/>
                  <a:pt x="204702" y="216818"/>
                </a:cubicBezTo>
                <a:cubicBezTo>
                  <a:pt x="204702" y="216208"/>
                  <a:pt x="204511" y="214160"/>
                  <a:pt x="202121" y="213674"/>
                </a:cubicBezTo>
                <a:cubicBezTo>
                  <a:pt x="202063" y="213655"/>
                  <a:pt x="201997" y="213646"/>
                  <a:pt x="201920" y="213627"/>
                </a:cubicBezTo>
                <a:cubicBezTo>
                  <a:pt x="199311" y="212979"/>
                  <a:pt x="197110" y="211531"/>
                  <a:pt x="195386" y="209579"/>
                </a:cubicBezTo>
                <a:cubicBezTo>
                  <a:pt x="195310" y="209512"/>
                  <a:pt x="195234" y="209455"/>
                  <a:pt x="195167" y="209379"/>
                </a:cubicBezTo>
                <a:cubicBezTo>
                  <a:pt x="195082" y="209274"/>
                  <a:pt x="194948" y="209217"/>
                  <a:pt x="194862" y="209102"/>
                </a:cubicBezTo>
                <a:cubicBezTo>
                  <a:pt x="194653" y="208826"/>
                  <a:pt x="194577" y="208512"/>
                  <a:pt x="194396" y="208236"/>
                </a:cubicBezTo>
                <a:cubicBezTo>
                  <a:pt x="194329" y="208102"/>
                  <a:pt x="194243" y="207988"/>
                  <a:pt x="194186" y="207845"/>
                </a:cubicBezTo>
                <a:cubicBezTo>
                  <a:pt x="192872" y="205673"/>
                  <a:pt x="192034" y="203340"/>
                  <a:pt x="192034" y="201006"/>
                </a:cubicBezTo>
                <a:cubicBezTo>
                  <a:pt x="192034" y="198530"/>
                  <a:pt x="192738" y="196053"/>
                  <a:pt x="194024" y="194053"/>
                </a:cubicBezTo>
                <a:cubicBezTo>
                  <a:pt x="194720" y="192977"/>
                  <a:pt x="194777" y="191881"/>
                  <a:pt x="194186" y="190814"/>
                </a:cubicBezTo>
                <a:cubicBezTo>
                  <a:pt x="193272" y="189167"/>
                  <a:pt x="191453" y="188214"/>
                  <a:pt x="189252" y="189567"/>
                </a:cubicBezTo>
                <a:cubicBezTo>
                  <a:pt x="185823" y="191719"/>
                  <a:pt x="181442" y="192100"/>
                  <a:pt x="177575" y="190510"/>
                </a:cubicBezTo>
                <a:cubicBezTo>
                  <a:pt x="173726" y="188938"/>
                  <a:pt x="170888" y="185604"/>
                  <a:pt x="169955" y="181604"/>
                </a:cubicBezTo>
                <a:cubicBezTo>
                  <a:pt x="169402" y="179089"/>
                  <a:pt x="167488" y="178822"/>
                  <a:pt x="166688" y="178822"/>
                </a:cubicBezTo>
                <a:close/>
                <a:moveTo>
                  <a:pt x="75610" y="137579"/>
                </a:moveTo>
                <a:lnTo>
                  <a:pt x="257775" y="137579"/>
                </a:lnTo>
                <a:cubicBezTo>
                  <a:pt x="260404" y="137579"/>
                  <a:pt x="262538" y="139713"/>
                  <a:pt x="262538" y="142342"/>
                </a:cubicBezTo>
                <a:cubicBezTo>
                  <a:pt x="262538" y="144970"/>
                  <a:pt x="260404" y="147104"/>
                  <a:pt x="257775" y="147104"/>
                </a:cubicBezTo>
                <a:lnTo>
                  <a:pt x="75610" y="147104"/>
                </a:lnTo>
                <a:cubicBezTo>
                  <a:pt x="72981" y="147104"/>
                  <a:pt x="70847" y="144970"/>
                  <a:pt x="70847" y="142342"/>
                </a:cubicBezTo>
                <a:cubicBezTo>
                  <a:pt x="70847" y="139713"/>
                  <a:pt x="72981" y="137579"/>
                  <a:pt x="75610" y="137579"/>
                </a:cubicBezTo>
                <a:close/>
                <a:moveTo>
                  <a:pt x="149429" y="97831"/>
                </a:moveTo>
                <a:lnTo>
                  <a:pt x="257775" y="97831"/>
                </a:lnTo>
                <a:cubicBezTo>
                  <a:pt x="260404" y="97831"/>
                  <a:pt x="262538" y="99965"/>
                  <a:pt x="262538" y="102594"/>
                </a:cubicBezTo>
                <a:cubicBezTo>
                  <a:pt x="262538" y="105222"/>
                  <a:pt x="260404" y="107356"/>
                  <a:pt x="257775" y="107356"/>
                </a:cubicBezTo>
                <a:lnTo>
                  <a:pt x="149429" y="107356"/>
                </a:lnTo>
                <a:cubicBezTo>
                  <a:pt x="146800" y="107356"/>
                  <a:pt x="144666" y="105222"/>
                  <a:pt x="144666" y="102594"/>
                </a:cubicBezTo>
                <a:cubicBezTo>
                  <a:pt x="144666" y="99965"/>
                  <a:pt x="146800" y="97831"/>
                  <a:pt x="149429" y="97831"/>
                </a:cubicBezTo>
                <a:close/>
                <a:moveTo>
                  <a:pt x="80372" y="68065"/>
                </a:moveTo>
                <a:lnTo>
                  <a:pt x="80372" y="97831"/>
                </a:lnTo>
                <a:lnTo>
                  <a:pt x="110138" y="97831"/>
                </a:lnTo>
                <a:lnTo>
                  <a:pt x="110138" y="68065"/>
                </a:lnTo>
                <a:close/>
                <a:moveTo>
                  <a:pt x="149429" y="58540"/>
                </a:moveTo>
                <a:lnTo>
                  <a:pt x="257775" y="58540"/>
                </a:lnTo>
                <a:cubicBezTo>
                  <a:pt x="260404" y="58540"/>
                  <a:pt x="262538" y="60674"/>
                  <a:pt x="262538" y="63303"/>
                </a:cubicBezTo>
                <a:cubicBezTo>
                  <a:pt x="262538" y="65931"/>
                  <a:pt x="260404" y="68065"/>
                  <a:pt x="257775" y="68065"/>
                </a:cubicBezTo>
                <a:lnTo>
                  <a:pt x="149429" y="68065"/>
                </a:lnTo>
                <a:cubicBezTo>
                  <a:pt x="146800" y="68065"/>
                  <a:pt x="144666" y="65931"/>
                  <a:pt x="144666" y="63303"/>
                </a:cubicBezTo>
                <a:cubicBezTo>
                  <a:pt x="144666" y="60674"/>
                  <a:pt x="146800" y="58540"/>
                  <a:pt x="149429" y="58540"/>
                </a:cubicBezTo>
                <a:close/>
                <a:moveTo>
                  <a:pt x="75610" y="58540"/>
                </a:moveTo>
                <a:lnTo>
                  <a:pt x="114900" y="58540"/>
                </a:lnTo>
                <a:cubicBezTo>
                  <a:pt x="117529" y="58540"/>
                  <a:pt x="119663" y="60674"/>
                  <a:pt x="119663" y="63303"/>
                </a:cubicBezTo>
                <a:lnTo>
                  <a:pt x="119663" y="102593"/>
                </a:lnTo>
                <a:cubicBezTo>
                  <a:pt x="119663" y="105222"/>
                  <a:pt x="117529" y="107356"/>
                  <a:pt x="114900" y="107356"/>
                </a:cubicBezTo>
                <a:lnTo>
                  <a:pt x="75610" y="107356"/>
                </a:lnTo>
                <a:cubicBezTo>
                  <a:pt x="72971" y="107356"/>
                  <a:pt x="70847" y="105232"/>
                  <a:pt x="70847" y="102593"/>
                </a:cubicBezTo>
                <a:lnTo>
                  <a:pt x="70847" y="63303"/>
                </a:lnTo>
                <a:cubicBezTo>
                  <a:pt x="70847" y="60674"/>
                  <a:pt x="72981" y="58540"/>
                  <a:pt x="75610" y="58540"/>
                </a:cubicBezTo>
                <a:close/>
                <a:moveTo>
                  <a:pt x="56740" y="36767"/>
                </a:moveTo>
                <a:cubicBezTo>
                  <a:pt x="54759" y="47825"/>
                  <a:pt x="46015" y="56559"/>
                  <a:pt x="34966" y="58541"/>
                </a:cubicBezTo>
                <a:lnTo>
                  <a:pt x="34966" y="179575"/>
                </a:lnTo>
                <a:cubicBezTo>
                  <a:pt x="46015" y="181556"/>
                  <a:pt x="54759" y="190290"/>
                  <a:pt x="56740" y="201349"/>
                </a:cubicBezTo>
                <a:lnTo>
                  <a:pt x="131712" y="201349"/>
                </a:lnTo>
                <a:cubicBezTo>
                  <a:pt x="131731" y="201235"/>
                  <a:pt x="131836" y="201130"/>
                  <a:pt x="131836" y="201016"/>
                </a:cubicBezTo>
                <a:cubicBezTo>
                  <a:pt x="131836" y="200368"/>
                  <a:pt x="131645" y="199673"/>
                  <a:pt x="131350" y="199206"/>
                </a:cubicBezTo>
                <a:cubicBezTo>
                  <a:pt x="129940" y="196863"/>
                  <a:pt x="129264" y="194624"/>
                  <a:pt x="129264" y="192443"/>
                </a:cubicBezTo>
                <a:cubicBezTo>
                  <a:pt x="129264" y="187719"/>
                  <a:pt x="131893" y="183347"/>
                  <a:pt x="136103" y="181013"/>
                </a:cubicBezTo>
                <a:cubicBezTo>
                  <a:pt x="140208" y="178746"/>
                  <a:pt x="145075" y="178918"/>
                  <a:pt x="149133" y="181461"/>
                </a:cubicBezTo>
                <a:cubicBezTo>
                  <a:pt x="149485" y="181699"/>
                  <a:pt x="149857" y="181966"/>
                  <a:pt x="150886" y="181966"/>
                </a:cubicBezTo>
                <a:cubicBezTo>
                  <a:pt x="152190" y="181966"/>
                  <a:pt x="153762" y="181194"/>
                  <a:pt x="154143" y="179499"/>
                </a:cubicBezTo>
                <a:cubicBezTo>
                  <a:pt x="155458" y="173422"/>
                  <a:pt x="160515" y="169307"/>
                  <a:pt x="166697" y="169307"/>
                </a:cubicBezTo>
                <a:cubicBezTo>
                  <a:pt x="172879" y="169307"/>
                  <a:pt x="177927" y="173422"/>
                  <a:pt x="179251" y="179537"/>
                </a:cubicBezTo>
                <a:cubicBezTo>
                  <a:pt x="179575" y="180908"/>
                  <a:pt x="180718" y="181518"/>
                  <a:pt x="181194" y="181718"/>
                </a:cubicBezTo>
                <a:cubicBezTo>
                  <a:pt x="181680" y="181918"/>
                  <a:pt x="182956" y="182289"/>
                  <a:pt x="184242" y="181480"/>
                </a:cubicBezTo>
                <a:cubicBezTo>
                  <a:pt x="191224" y="177270"/>
                  <a:pt x="199082" y="179975"/>
                  <a:pt x="202530" y="186261"/>
                </a:cubicBezTo>
                <a:cubicBezTo>
                  <a:pt x="204778" y="190367"/>
                  <a:pt x="204597" y="195205"/>
                  <a:pt x="202035" y="199206"/>
                </a:cubicBezTo>
                <a:cubicBezTo>
                  <a:pt x="201740" y="199682"/>
                  <a:pt x="201549" y="200377"/>
                  <a:pt x="201549" y="201025"/>
                </a:cubicBezTo>
                <a:cubicBezTo>
                  <a:pt x="201549" y="201130"/>
                  <a:pt x="201663" y="201244"/>
                  <a:pt x="201673" y="201359"/>
                </a:cubicBezTo>
                <a:lnTo>
                  <a:pt x="276654" y="201359"/>
                </a:lnTo>
                <a:cubicBezTo>
                  <a:pt x="278635" y="190300"/>
                  <a:pt x="287379" y="181566"/>
                  <a:pt x="298428" y="179584"/>
                </a:cubicBezTo>
                <a:lnTo>
                  <a:pt x="298428" y="58541"/>
                </a:lnTo>
                <a:cubicBezTo>
                  <a:pt x="287379" y="56559"/>
                  <a:pt x="278635" y="47825"/>
                  <a:pt x="276654" y="36767"/>
                </a:cubicBezTo>
                <a:close/>
                <a:moveTo>
                  <a:pt x="9525" y="9525"/>
                </a:moveTo>
                <a:lnTo>
                  <a:pt x="9525" y="228600"/>
                </a:lnTo>
                <a:lnTo>
                  <a:pt x="127283" y="228600"/>
                </a:lnTo>
                <a:cubicBezTo>
                  <a:pt x="122425" y="226676"/>
                  <a:pt x="119148" y="222266"/>
                  <a:pt x="119148" y="216837"/>
                </a:cubicBezTo>
                <a:cubicBezTo>
                  <a:pt x="119148" y="214627"/>
                  <a:pt x="119815" y="212674"/>
                  <a:pt x="120758" y="210884"/>
                </a:cubicBezTo>
                <a:lnTo>
                  <a:pt x="52388" y="210884"/>
                </a:lnTo>
                <a:cubicBezTo>
                  <a:pt x="49759" y="210884"/>
                  <a:pt x="47625" y="208750"/>
                  <a:pt x="47625" y="206121"/>
                </a:cubicBezTo>
                <a:cubicBezTo>
                  <a:pt x="47625" y="196510"/>
                  <a:pt x="39805" y="188690"/>
                  <a:pt x="30194" y="188690"/>
                </a:cubicBezTo>
                <a:cubicBezTo>
                  <a:pt x="27565" y="188690"/>
                  <a:pt x="25432" y="186557"/>
                  <a:pt x="25432" y="183928"/>
                </a:cubicBezTo>
                <a:lnTo>
                  <a:pt x="25432" y="54197"/>
                </a:lnTo>
                <a:cubicBezTo>
                  <a:pt x="25432" y="51568"/>
                  <a:pt x="27565" y="49435"/>
                  <a:pt x="30194" y="49435"/>
                </a:cubicBezTo>
                <a:cubicBezTo>
                  <a:pt x="39805" y="49435"/>
                  <a:pt x="47625" y="41615"/>
                  <a:pt x="47625" y="32004"/>
                </a:cubicBezTo>
                <a:cubicBezTo>
                  <a:pt x="47625" y="29375"/>
                  <a:pt x="49759" y="27242"/>
                  <a:pt x="52388" y="27242"/>
                </a:cubicBezTo>
                <a:lnTo>
                  <a:pt x="280988" y="27242"/>
                </a:lnTo>
                <a:cubicBezTo>
                  <a:pt x="283616" y="27242"/>
                  <a:pt x="285750" y="29375"/>
                  <a:pt x="285750" y="32004"/>
                </a:cubicBezTo>
                <a:cubicBezTo>
                  <a:pt x="285750" y="41615"/>
                  <a:pt x="293570" y="49435"/>
                  <a:pt x="303181" y="49435"/>
                </a:cubicBezTo>
                <a:cubicBezTo>
                  <a:pt x="305810" y="49435"/>
                  <a:pt x="307943" y="51568"/>
                  <a:pt x="307943" y="54197"/>
                </a:cubicBezTo>
                <a:lnTo>
                  <a:pt x="307943" y="183928"/>
                </a:lnTo>
                <a:cubicBezTo>
                  <a:pt x="307943" y="186557"/>
                  <a:pt x="305810" y="188690"/>
                  <a:pt x="303181" y="188690"/>
                </a:cubicBezTo>
                <a:cubicBezTo>
                  <a:pt x="293570" y="188690"/>
                  <a:pt x="285750" y="196510"/>
                  <a:pt x="285750" y="206121"/>
                </a:cubicBezTo>
                <a:cubicBezTo>
                  <a:pt x="285750" y="208750"/>
                  <a:pt x="283616" y="210884"/>
                  <a:pt x="280988" y="210884"/>
                </a:cubicBezTo>
                <a:lnTo>
                  <a:pt x="212608" y="210884"/>
                </a:lnTo>
                <a:cubicBezTo>
                  <a:pt x="213551" y="212674"/>
                  <a:pt x="214217" y="214627"/>
                  <a:pt x="214217" y="216837"/>
                </a:cubicBezTo>
                <a:cubicBezTo>
                  <a:pt x="214217" y="222256"/>
                  <a:pt x="210950" y="226657"/>
                  <a:pt x="206064" y="228600"/>
                </a:cubicBezTo>
                <a:lnTo>
                  <a:pt x="323850" y="228600"/>
                </a:lnTo>
                <a:lnTo>
                  <a:pt x="323850" y="9525"/>
                </a:lnTo>
                <a:close/>
                <a:moveTo>
                  <a:pt x="4763" y="0"/>
                </a:moveTo>
                <a:lnTo>
                  <a:pt x="328613" y="0"/>
                </a:lnTo>
                <a:cubicBezTo>
                  <a:pt x="331241" y="0"/>
                  <a:pt x="333375" y="2134"/>
                  <a:pt x="333375" y="4763"/>
                </a:cubicBezTo>
                <a:lnTo>
                  <a:pt x="333375" y="233362"/>
                </a:lnTo>
                <a:cubicBezTo>
                  <a:pt x="333375" y="235991"/>
                  <a:pt x="331241" y="238125"/>
                  <a:pt x="328613" y="238125"/>
                </a:cubicBezTo>
                <a:lnTo>
                  <a:pt x="203616" y="238125"/>
                </a:lnTo>
                <a:cubicBezTo>
                  <a:pt x="203921" y="239192"/>
                  <a:pt x="204121" y="240278"/>
                  <a:pt x="204121" y="241316"/>
                </a:cubicBezTo>
                <a:cubicBezTo>
                  <a:pt x="204121" y="246059"/>
                  <a:pt x="201482" y="250441"/>
                  <a:pt x="197244" y="252755"/>
                </a:cubicBezTo>
                <a:cubicBezTo>
                  <a:pt x="194396" y="254308"/>
                  <a:pt x="191176" y="254613"/>
                  <a:pt x="188119" y="253822"/>
                </a:cubicBezTo>
                <a:lnTo>
                  <a:pt x="188119" y="293894"/>
                </a:lnTo>
                <a:cubicBezTo>
                  <a:pt x="188119" y="295789"/>
                  <a:pt x="186995" y="297494"/>
                  <a:pt x="185252" y="298256"/>
                </a:cubicBezTo>
                <a:cubicBezTo>
                  <a:pt x="184652" y="298523"/>
                  <a:pt x="183994" y="298656"/>
                  <a:pt x="183356" y="298656"/>
                </a:cubicBezTo>
                <a:cubicBezTo>
                  <a:pt x="182175" y="298656"/>
                  <a:pt x="181013" y="298218"/>
                  <a:pt x="180108" y="297380"/>
                </a:cubicBezTo>
                <a:lnTo>
                  <a:pt x="166688" y="284874"/>
                </a:lnTo>
                <a:lnTo>
                  <a:pt x="153267" y="297371"/>
                </a:lnTo>
                <a:cubicBezTo>
                  <a:pt x="151876" y="298666"/>
                  <a:pt x="149847" y="299009"/>
                  <a:pt x="148123" y="298256"/>
                </a:cubicBezTo>
                <a:cubicBezTo>
                  <a:pt x="146380" y="297504"/>
                  <a:pt x="145256" y="295789"/>
                  <a:pt x="145256" y="293894"/>
                </a:cubicBezTo>
                <a:lnTo>
                  <a:pt x="145256" y="253832"/>
                </a:lnTo>
                <a:cubicBezTo>
                  <a:pt x="139179" y="255518"/>
                  <a:pt x="133674" y="252651"/>
                  <a:pt x="130864" y="247488"/>
                </a:cubicBezTo>
                <a:cubicBezTo>
                  <a:pt x="129254" y="244545"/>
                  <a:pt x="128940" y="241240"/>
                  <a:pt x="129778" y="238125"/>
                </a:cubicBezTo>
                <a:lnTo>
                  <a:pt x="4763" y="238125"/>
                </a:lnTo>
                <a:cubicBezTo>
                  <a:pt x="2134" y="238125"/>
                  <a:pt x="0" y="235991"/>
                  <a:pt x="0" y="233362"/>
                </a:cubicBezTo>
                <a:lnTo>
                  <a:pt x="0" y="4763"/>
                </a:lnTo>
                <a:cubicBezTo>
                  <a:pt x="0" y="2134"/>
                  <a:pt x="2134" y="0"/>
                  <a:pt x="4763" y="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812801" y="3364453"/>
            <a:ext cx="10553472" cy="1029529"/>
            <a:chOff x="812801" y="3228854"/>
            <a:chExt cx="10553472" cy="1029529"/>
          </a:xfrm>
        </p:grpSpPr>
        <p:sp>
          <p:nvSpPr>
            <p:cNvPr id="9" name="Овал 8"/>
            <p:cNvSpPr/>
            <p:nvPr/>
          </p:nvSpPr>
          <p:spPr>
            <a:xfrm>
              <a:off x="812801" y="3228854"/>
              <a:ext cx="1016000" cy="102952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197929" y="3558952"/>
              <a:ext cx="91683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pc="20" dirty="0">
                  <a:latin typeface="Arial" panose="020B0604020202020204" pitchFamily="34" charset="0"/>
                  <a:cs typeface="Arial" panose="020B0604020202020204" pitchFamily="34" charset="0"/>
                </a:rPr>
                <a:t>Городской семинар «Методическая вертушка: Классика. Творчество. Инновации»</a:t>
              </a:r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CAE7BA65-4E29-461F-811D-3CE492E06279}"/>
                </a:ext>
              </a:extLst>
            </p:cNvPr>
            <p:cNvSpPr/>
            <p:nvPr/>
          </p:nvSpPr>
          <p:spPr>
            <a:xfrm>
              <a:off x="1036786" y="3452541"/>
              <a:ext cx="581555" cy="582154"/>
            </a:xfrm>
            <a:custGeom>
              <a:avLst/>
              <a:gdLst>
                <a:gd name="connsiteX0" fmla="*/ 262214 w 333032"/>
                <a:gd name="connsiteY0" fmla="*/ 298542 h 333375"/>
                <a:gd name="connsiteX1" fmla="*/ 235192 w 333032"/>
                <a:gd name="connsiteY1" fmla="*/ 323850 h 333375"/>
                <a:gd name="connsiteX2" fmla="*/ 289236 w 333032"/>
                <a:gd name="connsiteY2" fmla="*/ 323850 h 333375"/>
                <a:gd name="connsiteX3" fmla="*/ 262214 w 333032"/>
                <a:gd name="connsiteY3" fmla="*/ 298542 h 333375"/>
                <a:gd name="connsiteX4" fmla="*/ 198530 w 333032"/>
                <a:gd name="connsiteY4" fmla="*/ 298542 h 333375"/>
                <a:gd name="connsiteX5" fmla="*/ 171507 w 333032"/>
                <a:gd name="connsiteY5" fmla="*/ 323850 h 333375"/>
                <a:gd name="connsiteX6" fmla="*/ 225552 w 333032"/>
                <a:gd name="connsiteY6" fmla="*/ 323850 h 333375"/>
                <a:gd name="connsiteX7" fmla="*/ 198530 w 333032"/>
                <a:gd name="connsiteY7" fmla="*/ 298542 h 333375"/>
                <a:gd name="connsiteX8" fmla="*/ 134846 w 333032"/>
                <a:gd name="connsiteY8" fmla="*/ 298542 h 333375"/>
                <a:gd name="connsiteX9" fmla="*/ 107823 w 333032"/>
                <a:gd name="connsiteY9" fmla="*/ 323850 h 333375"/>
                <a:gd name="connsiteX10" fmla="*/ 161868 w 333032"/>
                <a:gd name="connsiteY10" fmla="*/ 323850 h 333375"/>
                <a:gd name="connsiteX11" fmla="*/ 134846 w 333032"/>
                <a:gd name="connsiteY11" fmla="*/ 298542 h 333375"/>
                <a:gd name="connsiteX12" fmla="*/ 71162 w 333032"/>
                <a:gd name="connsiteY12" fmla="*/ 298542 h 333375"/>
                <a:gd name="connsiteX13" fmla="*/ 44139 w 333032"/>
                <a:gd name="connsiteY13" fmla="*/ 323850 h 333375"/>
                <a:gd name="connsiteX14" fmla="*/ 98184 w 333032"/>
                <a:gd name="connsiteY14" fmla="*/ 323850 h 333375"/>
                <a:gd name="connsiteX15" fmla="*/ 71162 w 333032"/>
                <a:gd name="connsiteY15" fmla="*/ 298542 h 333375"/>
                <a:gd name="connsiteX16" fmla="*/ 262214 w 333032"/>
                <a:gd name="connsiteY16" fmla="*/ 252517 h 333375"/>
                <a:gd name="connsiteX17" fmla="*/ 243964 w 333032"/>
                <a:gd name="connsiteY17" fmla="*/ 270767 h 333375"/>
                <a:gd name="connsiteX18" fmla="*/ 262214 w 333032"/>
                <a:gd name="connsiteY18" fmla="*/ 289017 h 333375"/>
                <a:gd name="connsiteX19" fmla="*/ 280464 w 333032"/>
                <a:gd name="connsiteY19" fmla="*/ 270767 h 333375"/>
                <a:gd name="connsiteX20" fmla="*/ 262214 w 333032"/>
                <a:gd name="connsiteY20" fmla="*/ 252517 h 333375"/>
                <a:gd name="connsiteX21" fmla="*/ 198530 w 333032"/>
                <a:gd name="connsiteY21" fmla="*/ 252517 h 333375"/>
                <a:gd name="connsiteX22" fmla="*/ 180280 w 333032"/>
                <a:gd name="connsiteY22" fmla="*/ 270767 h 333375"/>
                <a:gd name="connsiteX23" fmla="*/ 198530 w 333032"/>
                <a:gd name="connsiteY23" fmla="*/ 289017 h 333375"/>
                <a:gd name="connsiteX24" fmla="*/ 216780 w 333032"/>
                <a:gd name="connsiteY24" fmla="*/ 270767 h 333375"/>
                <a:gd name="connsiteX25" fmla="*/ 198530 w 333032"/>
                <a:gd name="connsiteY25" fmla="*/ 252517 h 333375"/>
                <a:gd name="connsiteX26" fmla="*/ 134855 w 333032"/>
                <a:gd name="connsiteY26" fmla="*/ 252517 h 333375"/>
                <a:gd name="connsiteX27" fmla="*/ 116605 w 333032"/>
                <a:gd name="connsiteY27" fmla="*/ 270767 h 333375"/>
                <a:gd name="connsiteX28" fmla="*/ 134855 w 333032"/>
                <a:gd name="connsiteY28" fmla="*/ 289017 h 333375"/>
                <a:gd name="connsiteX29" fmla="*/ 153105 w 333032"/>
                <a:gd name="connsiteY29" fmla="*/ 270767 h 333375"/>
                <a:gd name="connsiteX30" fmla="*/ 134855 w 333032"/>
                <a:gd name="connsiteY30" fmla="*/ 252517 h 333375"/>
                <a:gd name="connsiteX31" fmla="*/ 71171 w 333032"/>
                <a:gd name="connsiteY31" fmla="*/ 252517 h 333375"/>
                <a:gd name="connsiteX32" fmla="*/ 52921 w 333032"/>
                <a:gd name="connsiteY32" fmla="*/ 270767 h 333375"/>
                <a:gd name="connsiteX33" fmla="*/ 71171 w 333032"/>
                <a:gd name="connsiteY33" fmla="*/ 289017 h 333375"/>
                <a:gd name="connsiteX34" fmla="*/ 89421 w 333032"/>
                <a:gd name="connsiteY34" fmla="*/ 270767 h 333375"/>
                <a:gd name="connsiteX35" fmla="*/ 71171 w 333032"/>
                <a:gd name="connsiteY35" fmla="*/ 252517 h 333375"/>
                <a:gd name="connsiteX36" fmla="*/ 71162 w 333032"/>
                <a:gd name="connsiteY36" fmla="*/ 243002 h 333375"/>
                <a:gd name="connsiteX37" fmla="*/ 98936 w 333032"/>
                <a:gd name="connsiteY37" fmla="*/ 270777 h 333375"/>
                <a:gd name="connsiteX38" fmla="*/ 87554 w 333032"/>
                <a:gd name="connsiteY38" fmla="*/ 293075 h 333375"/>
                <a:gd name="connsiteX39" fmla="*/ 103004 w 333032"/>
                <a:gd name="connsiteY39" fmla="*/ 307924 h 333375"/>
                <a:gd name="connsiteX40" fmla="*/ 118453 w 333032"/>
                <a:gd name="connsiteY40" fmla="*/ 293075 h 333375"/>
                <a:gd name="connsiteX41" fmla="*/ 107071 w 333032"/>
                <a:gd name="connsiteY41" fmla="*/ 270777 h 333375"/>
                <a:gd name="connsiteX42" fmla="*/ 134846 w 333032"/>
                <a:gd name="connsiteY42" fmla="*/ 243002 h 333375"/>
                <a:gd name="connsiteX43" fmla="*/ 162621 w 333032"/>
                <a:gd name="connsiteY43" fmla="*/ 270777 h 333375"/>
                <a:gd name="connsiteX44" fmla="*/ 151238 w 333032"/>
                <a:gd name="connsiteY44" fmla="*/ 293075 h 333375"/>
                <a:gd name="connsiteX45" fmla="*/ 166688 w 333032"/>
                <a:gd name="connsiteY45" fmla="*/ 307924 h 333375"/>
                <a:gd name="connsiteX46" fmla="*/ 182137 w 333032"/>
                <a:gd name="connsiteY46" fmla="*/ 293075 h 333375"/>
                <a:gd name="connsiteX47" fmla="*/ 170755 w 333032"/>
                <a:gd name="connsiteY47" fmla="*/ 270777 h 333375"/>
                <a:gd name="connsiteX48" fmla="*/ 198530 w 333032"/>
                <a:gd name="connsiteY48" fmla="*/ 243002 h 333375"/>
                <a:gd name="connsiteX49" fmla="*/ 226305 w 333032"/>
                <a:gd name="connsiteY49" fmla="*/ 270777 h 333375"/>
                <a:gd name="connsiteX50" fmla="*/ 214922 w 333032"/>
                <a:gd name="connsiteY50" fmla="*/ 293075 h 333375"/>
                <a:gd name="connsiteX51" fmla="*/ 230372 w 333032"/>
                <a:gd name="connsiteY51" fmla="*/ 307924 h 333375"/>
                <a:gd name="connsiteX52" fmla="*/ 245821 w 333032"/>
                <a:gd name="connsiteY52" fmla="*/ 293075 h 333375"/>
                <a:gd name="connsiteX53" fmla="*/ 234439 w 333032"/>
                <a:gd name="connsiteY53" fmla="*/ 270777 h 333375"/>
                <a:gd name="connsiteX54" fmla="*/ 262214 w 333032"/>
                <a:gd name="connsiteY54" fmla="*/ 243002 h 333375"/>
                <a:gd name="connsiteX55" fmla="*/ 289989 w 333032"/>
                <a:gd name="connsiteY55" fmla="*/ 270777 h 333375"/>
                <a:gd name="connsiteX56" fmla="*/ 278607 w 333032"/>
                <a:gd name="connsiteY56" fmla="*/ 293075 h 333375"/>
                <a:gd name="connsiteX57" fmla="*/ 298819 w 333032"/>
                <a:gd name="connsiteY57" fmla="*/ 325622 h 333375"/>
                <a:gd name="connsiteX58" fmla="*/ 298819 w 333032"/>
                <a:gd name="connsiteY58" fmla="*/ 328613 h 333375"/>
                <a:gd name="connsiteX59" fmla="*/ 294056 w 333032"/>
                <a:gd name="connsiteY59" fmla="*/ 333375 h 333375"/>
                <a:gd name="connsiteX60" fmla="*/ 230372 w 333032"/>
                <a:gd name="connsiteY60" fmla="*/ 333375 h 333375"/>
                <a:gd name="connsiteX61" fmla="*/ 166688 w 333032"/>
                <a:gd name="connsiteY61" fmla="*/ 333375 h 333375"/>
                <a:gd name="connsiteX62" fmla="*/ 103004 w 333032"/>
                <a:gd name="connsiteY62" fmla="*/ 333375 h 333375"/>
                <a:gd name="connsiteX63" fmla="*/ 39320 w 333032"/>
                <a:gd name="connsiteY63" fmla="*/ 333375 h 333375"/>
                <a:gd name="connsiteX64" fmla="*/ 34557 w 333032"/>
                <a:gd name="connsiteY64" fmla="*/ 328613 h 333375"/>
                <a:gd name="connsiteX65" fmla="*/ 34557 w 333032"/>
                <a:gd name="connsiteY65" fmla="*/ 325622 h 333375"/>
                <a:gd name="connsiteX66" fmla="*/ 54769 w 333032"/>
                <a:gd name="connsiteY66" fmla="*/ 293075 h 333375"/>
                <a:gd name="connsiteX67" fmla="*/ 43387 w 333032"/>
                <a:gd name="connsiteY67" fmla="*/ 270777 h 333375"/>
                <a:gd name="connsiteX68" fmla="*/ 71162 w 333032"/>
                <a:gd name="connsiteY68" fmla="*/ 243002 h 333375"/>
                <a:gd name="connsiteX69" fmla="*/ 82544 w 333032"/>
                <a:gd name="connsiteY69" fmla="*/ 163620 h 333375"/>
                <a:gd name="connsiteX70" fmla="*/ 43253 w 333032"/>
                <a:gd name="connsiteY70" fmla="*/ 202311 h 333375"/>
                <a:gd name="connsiteX71" fmla="*/ 121844 w 333032"/>
                <a:gd name="connsiteY71" fmla="*/ 202311 h 333375"/>
                <a:gd name="connsiteX72" fmla="*/ 82544 w 333032"/>
                <a:gd name="connsiteY72" fmla="*/ 163620 h 333375"/>
                <a:gd name="connsiteX73" fmla="*/ 157925 w 333032"/>
                <a:gd name="connsiteY73" fmla="*/ 113338 h 333375"/>
                <a:gd name="connsiteX74" fmla="*/ 281054 w 333032"/>
                <a:gd name="connsiteY74" fmla="*/ 113338 h 333375"/>
                <a:gd name="connsiteX75" fmla="*/ 285817 w 333032"/>
                <a:gd name="connsiteY75" fmla="*/ 118101 h 333375"/>
                <a:gd name="connsiteX76" fmla="*/ 281054 w 333032"/>
                <a:gd name="connsiteY76" fmla="*/ 122863 h 333375"/>
                <a:gd name="connsiteX77" fmla="*/ 157925 w 333032"/>
                <a:gd name="connsiteY77" fmla="*/ 122863 h 333375"/>
                <a:gd name="connsiteX78" fmla="*/ 153162 w 333032"/>
                <a:gd name="connsiteY78" fmla="*/ 118101 h 333375"/>
                <a:gd name="connsiteX79" fmla="*/ 157925 w 333032"/>
                <a:gd name="connsiteY79" fmla="*/ 113338 h 333375"/>
                <a:gd name="connsiteX80" fmla="*/ 82553 w 333032"/>
                <a:gd name="connsiteY80" fmla="*/ 99936 h 333375"/>
                <a:gd name="connsiteX81" fmla="*/ 55474 w 333032"/>
                <a:gd name="connsiteY81" fmla="*/ 127016 h 333375"/>
                <a:gd name="connsiteX82" fmla="*/ 82553 w 333032"/>
                <a:gd name="connsiteY82" fmla="*/ 154095 h 333375"/>
                <a:gd name="connsiteX83" fmla="*/ 109633 w 333032"/>
                <a:gd name="connsiteY83" fmla="*/ 127016 h 333375"/>
                <a:gd name="connsiteX84" fmla="*/ 82553 w 333032"/>
                <a:gd name="connsiteY84" fmla="*/ 99936 h 333375"/>
                <a:gd name="connsiteX85" fmla="*/ 157925 w 333032"/>
                <a:gd name="connsiteY85" fmla="*/ 76029 h 333375"/>
                <a:gd name="connsiteX86" fmla="*/ 281054 w 333032"/>
                <a:gd name="connsiteY86" fmla="*/ 76029 h 333375"/>
                <a:gd name="connsiteX87" fmla="*/ 285817 w 333032"/>
                <a:gd name="connsiteY87" fmla="*/ 80792 h 333375"/>
                <a:gd name="connsiteX88" fmla="*/ 281054 w 333032"/>
                <a:gd name="connsiteY88" fmla="*/ 85554 h 333375"/>
                <a:gd name="connsiteX89" fmla="*/ 157925 w 333032"/>
                <a:gd name="connsiteY89" fmla="*/ 85554 h 333375"/>
                <a:gd name="connsiteX90" fmla="*/ 153162 w 333032"/>
                <a:gd name="connsiteY90" fmla="*/ 80792 h 333375"/>
                <a:gd name="connsiteX91" fmla="*/ 157925 w 333032"/>
                <a:gd name="connsiteY91" fmla="*/ 76029 h 333375"/>
                <a:gd name="connsiteX92" fmla="*/ 52455 w 333032"/>
                <a:gd name="connsiteY92" fmla="*/ 38729 h 333375"/>
                <a:gd name="connsiteX93" fmla="*/ 281055 w 333032"/>
                <a:gd name="connsiteY93" fmla="*/ 38729 h 333375"/>
                <a:gd name="connsiteX94" fmla="*/ 285817 w 333032"/>
                <a:gd name="connsiteY94" fmla="*/ 43492 h 333375"/>
                <a:gd name="connsiteX95" fmla="*/ 281055 w 333032"/>
                <a:gd name="connsiteY95" fmla="*/ 48254 h 333375"/>
                <a:gd name="connsiteX96" fmla="*/ 52455 w 333032"/>
                <a:gd name="connsiteY96" fmla="*/ 48254 h 333375"/>
                <a:gd name="connsiteX97" fmla="*/ 47692 w 333032"/>
                <a:gd name="connsiteY97" fmla="*/ 43492 h 333375"/>
                <a:gd name="connsiteX98" fmla="*/ 52455 w 333032"/>
                <a:gd name="connsiteY98" fmla="*/ 38729 h 333375"/>
                <a:gd name="connsiteX99" fmla="*/ 9525 w 333032"/>
                <a:gd name="connsiteY99" fmla="*/ 9525 h 333375"/>
                <a:gd name="connsiteX100" fmla="*/ 9525 w 333032"/>
                <a:gd name="connsiteY100" fmla="*/ 151943 h 333375"/>
                <a:gd name="connsiteX101" fmla="*/ 55883 w 333032"/>
                <a:gd name="connsiteY101" fmla="*/ 151943 h 333375"/>
                <a:gd name="connsiteX102" fmla="*/ 45939 w 333032"/>
                <a:gd name="connsiteY102" fmla="*/ 127025 h 333375"/>
                <a:gd name="connsiteX103" fmla="*/ 82544 w 333032"/>
                <a:gd name="connsiteY103" fmla="*/ 90421 h 333375"/>
                <a:gd name="connsiteX104" fmla="*/ 119148 w 333032"/>
                <a:gd name="connsiteY104" fmla="*/ 127025 h 333375"/>
                <a:gd name="connsiteX105" fmla="*/ 109204 w 333032"/>
                <a:gd name="connsiteY105" fmla="*/ 151943 h 333375"/>
                <a:gd name="connsiteX106" fmla="*/ 323517 w 333032"/>
                <a:gd name="connsiteY106" fmla="*/ 151943 h 333375"/>
                <a:gd name="connsiteX107" fmla="*/ 323517 w 333032"/>
                <a:gd name="connsiteY107" fmla="*/ 9525 h 333375"/>
                <a:gd name="connsiteX108" fmla="*/ 4763 w 333032"/>
                <a:gd name="connsiteY108" fmla="*/ 0 h 333375"/>
                <a:gd name="connsiteX109" fmla="*/ 328279 w 333032"/>
                <a:gd name="connsiteY109" fmla="*/ 0 h 333375"/>
                <a:gd name="connsiteX110" fmla="*/ 333032 w 333032"/>
                <a:gd name="connsiteY110" fmla="*/ 4763 h 333375"/>
                <a:gd name="connsiteX111" fmla="*/ 333032 w 333032"/>
                <a:gd name="connsiteY111" fmla="*/ 156705 h 333375"/>
                <a:gd name="connsiteX112" fmla="*/ 328270 w 333032"/>
                <a:gd name="connsiteY112" fmla="*/ 161468 h 333375"/>
                <a:gd name="connsiteX113" fmla="*/ 108014 w 333032"/>
                <a:gd name="connsiteY113" fmla="*/ 161468 h 333375"/>
                <a:gd name="connsiteX114" fmla="*/ 131369 w 333032"/>
                <a:gd name="connsiteY114" fmla="*/ 202930 h 333375"/>
                <a:gd name="connsiteX115" fmla="*/ 131369 w 333032"/>
                <a:gd name="connsiteY115" fmla="*/ 207074 h 333375"/>
                <a:gd name="connsiteX116" fmla="*/ 126606 w 333032"/>
                <a:gd name="connsiteY116" fmla="*/ 211836 h 333375"/>
                <a:gd name="connsiteX117" fmla="*/ 38481 w 333032"/>
                <a:gd name="connsiteY117" fmla="*/ 211836 h 333375"/>
                <a:gd name="connsiteX118" fmla="*/ 33719 w 333032"/>
                <a:gd name="connsiteY118" fmla="*/ 207074 h 333375"/>
                <a:gd name="connsiteX119" fmla="*/ 33719 w 333032"/>
                <a:gd name="connsiteY119" fmla="*/ 202930 h 333375"/>
                <a:gd name="connsiteX120" fmla="*/ 57074 w 333032"/>
                <a:gd name="connsiteY120" fmla="*/ 161468 h 333375"/>
                <a:gd name="connsiteX121" fmla="*/ 4763 w 333032"/>
                <a:gd name="connsiteY121" fmla="*/ 161468 h 333375"/>
                <a:gd name="connsiteX122" fmla="*/ 0 w 333032"/>
                <a:gd name="connsiteY122" fmla="*/ 156705 h 333375"/>
                <a:gd name="connsiteX123" fmla="*/ 0 w 333032"/>
                <a:gd name="connsiteY123" fmla="*/ 4763 h 333375"/>
                <a:gd name="connsiteX124" fmla="*/ 4763 w 333032"/>
                <a:gd name="connsiteY124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333032" h="333375">
                  <a:moveTo>
                    <a:pt x="262214" y="298542"/>
                  </a:moveTo>
                  <a:cubicBezTo>
                    <a:pt x="247869" y="298542"/>
                    <a:pt x="236106" y="309744"/>
                    <a:pt x="235192" y="323850"/>
                  </a:cubicBezTo>
                  <a:lnTo>
                    <a:pt x="289236" y="323850"/>
                  </a:lnTo>
                  <a:cubicBezTo>
                    <a:pt x="288322" y="309744"/>
                    <a:pt x="276549" y="298542"/>
                    <a:pt x="262214" y="298542"/>
                  </a:cubicBezTo>
                  <a:close/>
                  <a:moveTo>
                    <a:pt x="198530" y="298542"/>
                  </a:moveTo>
                  <a:cubicBezTo>
                    <a:pt x="184185" y="298542"/>
                    <a:pt x="172422" y="309744"/>
                    <a:pt x="171507" y="323850"/>
                  </a:cubicBezTo>
                  <a:lnTo>
                    <a:pt x="225552" y="323850"/>
                  </a:lnTo>
                  <a:cubicBezTo>
                    <a:pt x="224638" y="309744"/>
                    <a:pt x="212865" y="298542"/>
                    <a:pt x="198530" y="298542"/>
                  </a:cubicBezTo>
                  <a:close/>
                  <a:moveTo>
                    <a:pt x="134846" y="298542"/>
                  </a:moveTo>
                  <a:cubicBezTo>
                    <a:pt x="120511" y="298542"/>
                    <a:pt x="108738" y="309744"/>
                    <a:pt x="107823" y="323850"/>
                  </a:cubicBezTo>
                  <a:lnTo>
                    <a:pt x="161868" y="323850"/>
                  </a:lnTo>
                  <a:cubicBezTo>
                    <a:pt x="160954" y="309744"/>
                    <a:pt x="149181" y="298542"/>
                    <a:pt x="134846" y="298542"/>
                  </a:cubicBezTo>
                  <a:close/>
                  <a:moveTo>
                    <a:pt x="71162" y="298542"/>
                  </a:moveTo>
                  <a:cubicBezTo>
                    <a:pt x="56826" y="298542"/>
                    <a:pt x="45054" y="309744"/>
                    <a:pt x="44139" y="323850"/>
                  </a:cubicBezTo>
                  <a:lnTo>
                    <a:pt x="98184" y="323850"/>
                  </a:lnTo>
                  <a:cubicBezTo>
                    <a:pt x="97270" y="309744"/>
                    <a:pt x="85497" y="298542"/>
                    <a:pt x="71162" y="298542"/>
                  </a:cubicBezTo>
                  <a:close/>
                  <a:moveTo>
                    <a:pt x="262214" y="252517"/>
                  </a:moveTo>
                  <a:cubicBezTo>
                    <a:pt x="252146" y="252517"/>
                    <a:pt x="243964" y="260709"/>
                    <a:pt x="243964" y="270767"/>
                  </a:cubicBezTo>
                  <a:cubicBezTo>
                    <a:pt x="243964" y="280826"/>
                    <a:pt x="252146" y="289017"/>
                    <a:pt x="262214" y="289017"/>
                  </a:cubicBezTo>
                  <a:cubicBezTo>
                    <a:pt x="272282" y="289017"/>
                    <a:pt x="280464" y="280835"/>
                    <a:pt x="280464" y="270767"/>
                  </a:cubicBezTo>
                  <a:cubicBezTo>
                    <a:pt x="280464" y="260699"/>
                    <a:pt x="272282" y="252517"/>
                    <a:pt x="262214" y="252517"/>
                  </a:cubicBezTo>
                  <a:close/>
                  <a:moveTo>
                    <a:pt x="198530" y="252517"/>
                  </a:moveTo>
                  <a:cubicBezTo>
                    <a:pt x="188462" y="252517"/>
                    <a:pt x="180280" y="260709"/>
                    <a:pt x="180280" y="270767"/>
                  </a:cubicBezTo>
                  <a:cubicBezTo>
                    <a:pt x="180280" y="280826"/>
                    <a:pt x="188462" y="289017"/>
                    <a:pt x="198530" y="289017"/>
                  </a:cubicBezTo>
                  <a:cubicBezTo>
                    <a:pt x="208598" y="289017"/>
                    <a:pt x="216780" y="280835"/>
                    <a:pt x="216780" y="270767"/>
                  </a:cubicBezTo>
                  <a:cubicBezTo>
                    <a:pt x="216780" y="260699"/>
                    <a:pt x="208598" y="252517"/>
                    <a:pt x="198530" y="252517"/>
                  </a:cubicBezTo>
                  <a:close/>
                  <a:moveTo>
                    <a:pt x="134855" y="252517"/>
                  </a:moveTo>
                  <a:cubicBezTo>
                    <a:pt x="124787" y="252517"/>
                    <a:pt x="116605" y="260709"/>
                    <a:pt x="116605" y="270767"/>
                  </a:cubicBezTo>
                  <a:cubicBezTo>
                    <a:pt x="116605" y="280826"/>
                    <a:pt x="124787" y="289017"/>
                    <a:pt x="134855" y="289017"/>
                  </a:cubicBezTo>
                  <a:cubicBezTo>
                    <a:pt x="144923" y="289017"/>
                    <a:pt x="153105" y="280835"/>
                    <a:pt x="153105" y="270767"/>
                  </a:cubicBezTo>
                  <a:cubicBezTo>
                    <a:pt x="153105" y="260699"/>
                    <a:pt x="144923" y="252517"/>
                    <a:pt x="134855" y="252517"/>
                  </a:cubicBezTo>
                  <a:close/>
                  <a:moveTo>
                    <a:pt x="71171" y="252517"/>
                  </a:moveTo>
                  <a:cubicBezTo>
                    <a:pt x="61103" y="252517"/>
                    <a:pt x="52921" y="260709"/>
                    <a:pt x="52921" y="270767"/>
                  </a:cubicBezTo>
                  <a:cubicBezTo>
                    <a:pt x="52921" y="280826"/>
                    <a:pt x="61103" y="289017"/>
                    <a:pt x="71171" y="289017"/>
                  </a:cubicBezTo>
                  <a:cubicBezTo>
                    <a:pt x="81239" y="289017"/>
                    <a:pt x="89421" y="280835"/>
                    <a:pt x="89421" y="270767"/>
                  </a:cubicBezTo>
                  <a:cubicBezTo>
                    <a:pt x="89421" y="260699"/>
                    <a:pt x="81239" y="252517"/>
                    <a:pt x="71171" y="252517"/>
                  </a:cubicBezTo>
                  <a:close/>
                  <a:moveTo>
                    <a:pt x="71162" y="243002"/>
                  </a:moveTo>
                  <a:cubicBezTo>
                    <a:pt x="86478" y="243002"/>
                    <a:pt x="98936" y="255470"/>
                    <a:pt x="98936" y="270777"/>
                  </a:cubicBezTo>
                  <a:cubicBezTo>
                    <a:pt x="98936" y="279940"/>
                    <a:pt x="94422" y="288017"/>
                    <a:pt x="87554" y="293075"/>
                  </a:cubicBezTo>
                  <a:cubicBezTo>
                    <a:pt x="94088" y="296380"/>
                    <a:pt x="99441" y="301543"/>
                    <a:pt x="103004" y="307924"/>
                  </a:cubicBezTo>
                  <a:cubicBezTo>
                    <a:pt x="106566" y="301552"/>
                    <a:pt x="111919" y="296380"/>
                    <a:pt x="118453" y="293075"/>
                  </a:cubicBezTo>
                  <a:cubicBezTo>
                    <a:pt x="111586" y="288017"/>
                    <a:pt x="107071" y="279940"/>
                    <a:pt x="107071" y="270777"/>
                  </a:cubicBezTo>
                  <a:cubicBezTo>
                    <a:pt x="107071" y="255461"/>
                    <a:pt x="119530" y="243002"/>
                    <a:pt x="134846" y="243002"/>
                  </a:cubicBezTo>
                  <a:cubicBezTo>
                    <a:pt x="150162" y="243002"/>
                    <a:pt x="162621" y="255470"/>
                    <a:pt x="162621" y="270777"/>
                  </a:cubicBezTo>
                  <a:cubicBezTo>
                    <a:pt x="162621" y="279940"/>
                    <a:pt x="158106" y="288017"/>
                    <a:pt x="151238" y="293075"/>
                  </a:cubicBezTo>
                  <a:cubicBezTo>
                    <a:pt x="157772" y="296380"/>
                    <a:pt x="163125" y="301543"/>
                    <a:pt x="166688" y="307924"/>
                  </a:cubicBezTo>
                  <a:cubicBezTo>
                    <a:pt x="170250" y="301552"/>
                    <a:pt x="175603" y="296380"/>
                    <a:pt x="182137" y="293075"/>
                  </a:cubicBezTo>
                  <a:cubicBezTo>
                    <a:pt x="175270" y="288017"/>
                    <a:pt x="170755" y="279940"/>
                    <a:pt x="170755" y="270777"/>
                  </a:cubicBezTo>
                  <a:cubicBezTo>
                    <a:pt x="170755" y="255461"/>
                    <a:pt x="183214" y="243002"/>
                    <a:pt x="198530" y="243002"/>
                  </a:cubicBezTo>
                  <a:cubicBezTo>
                    <a:pt x="213846" y="243002"/>
                    <a:pt x="226305" y="255470"/>
                    <a:pt x="226305" y="270777"/>
                  </a:cubicBezTo>
                  <a:cubicBezTo>
                    <a:pt x="226305" y="279940"/>
                    <a:pt x="221790" y="288017"/>
                    <a:pt x="214922" y="293075"/>
                  </a:cubicBezTo>
                  <a:cubicBezTo>
                    <a:pt x="221457" y="296380"/>
                    <a:pt x="226810" y="301543"/>
                    <a:pt x="230372" y="307924"/>
                  </a:cubicBezTo>
                  <a:cubicBezTo>
                    <a:pt x="233934" y="301552"/>
                    <a:pt x="239287" y="296380"/>
                    <a:pt x="245821" y="293075"/>
                  </a:cubicBezTo>
                  <a:cubicBezTo>
                    <a:pt x="238954" y="288017"/>
                    <a:pt x="234439" y="279940"/>
                    <a:pt x="234439" y="270777"/>
                  </a:cubicBezTo>
                  <a:cubicBezTo>
                    <a:pt x="234439" y="255461"/>
                    <a:pt x="246898" y="243002"/>
                    <a:pt x="262214" y="243002"/>
                  </a:cubicBezTo>
                  <a:cubicBezTo>
                    <a:pt x="277530" y="243002"/>
                    <a:pt x="289989" y="255470"/>
                    <a:pt x="289989" y="270777"/>
                  </a:cubicBezTo>
                  <a:cubicBezTo>
                    <a:pt x="289989" y="279940"/>
                    <a:pt x="285474" y="288017"/>
                    <a:pt x="278607" y="293075"/>
                  </a:cubicBezTo>
                  <a:cubicBezTo>
                    <a:pt x="290541" y="299114"/>
                    <a:pt x="298819" y="311363"/>
                    <a:pt x="298819" y="325622"/>
                  </a:cubicBezTo>
                  <a:lnTo>
                    <a:pt x="298819" y="328613"/>
                  </a:lnTo>
                  <a:cubicBezTo>
                    <a:pt x="298819" y="331242"/>
                    <a:pt x="296685" y="333375"/>
                    <a:pt x="294056" y="333375"/>
                  </a:cubicBezTo>
                  <a:lnTo>
                    <a:pt x="230372" y="333375"/>
                  </a:lnTo>
                  <a:lnTo>
                    <a:pt x="166688" y="333375"/>
                  </a:lnTo>
                  <a:lnTo>
                    <a:pt x="103004" y="333375"/>
                  </a:lnTo>
                  <a:lnTo>
                    <a:pt x="39320" y="333375"/>
                  </a:lnTo>
                  <a:cubicBezTo>
                    <a:pt x="36691" y="333375"/>
                    <a:pt x="34557" y="331242"/>
                    <a:pt x="34557" y="328613"/>
                  </a:cubicBezTo>
                  <a:lnTo>
                    <a:pt x="34557" y="325622"/>
                  </a:lnTo>
                  <a:cubicBezTo>
                    <a:pt x="34557" y="311353"/>
                    <a:pt x="42844" y="299104"/>
                    <a:pt x="54769" y="293075"/>
                  </a:cubicBezTo>
                  <a:cubicBezTo>
                    <a:pt x="47902" y="288017"/>
                    <a:pt x="43387" y="279940"/>
                    <a:pt x="43387" y="270777"/>
                  </a:cubicBezTo>
                  <a:cubicBezTo>
                    <a:pt x="43387" y="255461"/>
                    <a:pt x="55845" y="243002"/>
                    <a:pt x="71162" y="243002"/>
                  </a:cubicBezTo>
                  <a:close/>
                  <a:moveTo>
                    <a:pt x="82544" y="163620"/>
                  </a:moveTo>
                  <a:cubicBezTo>
                    <a:pt x="61084" y="163620"/>
                    <a:pt x="43586" y="180918"/>
                    <a:pt x="43253" y="202311"/>
                  </a:cubicBezTo>
                  <a:lnTo>
                    <a:pt x="121844" y="202311"/>
                  </a:lnTo>
                  <a:cubicBezTo>
                    <a:pt x="121520" y="180918"/>
                    <a:pt x="104013" y="163620"/>
                    <a:pt x="82544" y="163620"/>
                  </a:cubicBezTo>
                  <a:close/>
                  <a:moveTo>
                    <a:pt x="157925" y="113338"/>
                  </a:moveTo>
                  <a:lnTo>
                    <a:pt x="281054" y="113338"/>
                  </a:lnTo>
                  <a:cubicBezTo>
                    <a:pt x="283683" y="113338"/>
                    <a:pt x="285817" y="115472"/>
                    <a:pt x="285817" y="118101"/>
                  </a:cubicBezTo>
                  <a:cubicBezTo>
                    <a:pt x="285817" y="120729"/>
                    <a:pt x="283683" y="122863"/>
                    <a:pt x="281054" y="122863"/>
                  </a:cubicBezTo>
                  <a:lnTo>
                    <a:pt x="157925" y="122863"/>
                  </a:lnTo>
                  <a:cubicBezTo>
                    <a:pt x="155296" y="122863"/>
                    <a:pt x="153162" y="120729"/>
                    <a:pt x="153162" y="118101"/>
                  </a:cubicBezTo>
                  <a:cubicBezTo>
                    <a:pt x="153162" y="115472"/>
                    <a:pt x="155296" y="113338"/>
                    <a:pt x="157925" y="113338"/>
                  </a:cubicBezTo>
                  <a:close/>
                  <a:moveTo>
                    <a:pt x="82553" y="99936"/>
                  </a:moveTo>
                  <a:cubicBezTo>
                    <a:pt x="67618" y="99936"/>
                    <a:pt x="55474" y="112081"/>
                    <a:pt x="55474" y="127016"/>
                  </a:cubicBezTo>
                  <a:cubicBezTo>
                    <a:pt x="55474" y="141951"/>
                    <a:pt x="67628" y="154095"/>
                    <a:pt x="82553" y="154095"/>
                  </a:cubicBezTo>
                  <a:cubicBezTo>
                    <a:pt x="97479" y="154095"/>
                    <a:pt x="109633" y="141951"/>
                    <a:pt x="109633" y="127016"/>
                  </a:cubicBezTo>
                  <a:cubicBezTo>
                    <a:pt x="109633" y="112081"/>
                    <a:pt x="97488" y="99936"/>
                    <a:pt x="82553" y="99936"/>
                  </a:cubicBezTo>
                  <a:close/>
                  <a:moveTo>
                    <a:pt x="157925" y="76029"/>
                  </a:moveTo>
                  <a:lnTo>
                    <a:pt x="281054" y="76029"/>
                  </a:lnTo>
                  <a:cubicBezTo>
                    <a:pt x="283683" y="76029"/>
                    <a:pt x="285817" y="78163"/>
                    <a:pt x="285817" y="80792"/>
                  </a:cubicBezTo>
                  <a:cubicBezTo>
                    <a:pt x="285817" y="83420"/>
                    <a:pt x="283683" y="85554"/>
                    <a:pt x="281054" y="85554"/>
                  </a:cubicBezTo>
                  <a:lnTo>
                    <a:pt x="157925" y="85554"/>
                  </a:lnTo>
                  <a:cubicBezTo>
                    <a:pt x="155296" y="85554"/>
                    <a:pt x="153162" y="83420"/>
                    <a:pt x="153162" y="80792"/>
                  </a:cubicBezTo>
                  <a:cubicBezTo>
                    <a:pt x="153162" y="78163"/>
                    <a:pt x="155296" y="76029"/>
                    <a:pt x="157925" y="76029"/>
                  </a:cubicBezTo>
                  <a:close/>
                  <a:moveTo>
                    <a:pt x="52455" y="38729"/>
                  </a:moveTo>
                  <a:lnTo>
                    <a:pt x="281055" y="38729"/>
                  </a:lnTo>
                  <a:cubicBezTo>
                    <a:pt x="283683" y="38729"/>
                    <a:pt x="285817" y="40863"/>
                    <a:pt x="285817" y="43492"/>
                  </a:cubicBezTo>
                  <a:cubicBezTo>
                    <a:pt x="285817" y="46120"/>
                    <a:pt x="283683" y="48254"/>
                    <a:pt x="281055" y="48254"/>
                  </a:cubicBezTo>
                  <a:lnTo>
                    <a:pt x="52455" y="48254"/>
                  </a:lnTo>
                  <a:cubicBezTo>
                    <a:pt x="49816" y="48254"/>
                    <a:pt x="47692" y="46120"/>
                    <a:pt x="47692" y="43492"/>
                  </a:cubicBezTo>
                  <a:cubicBezTo>
                    <a:pt x="47692" y="40863"/>
                    <a:pt x="49826" y="38729"/>
                    <a:pt x="52455" y="38729"/>
                  </a:cubicBezTo>
                  <a:close/>
                  <a:moveTo>
                    <a:pt x="9525" y="9525"/>
                  </a:moveTo>
                  <a:lnTo>
                    <a:pt x="9525" y="151943"/>
                  </a:lnTo>
                  <a:lnTo>
                    <a:pt x="55883" y="151943"/>
                  </a:lnTo>
                  <a:cubicBezTo>
                    <a:pt x="49768" y="145399"/>
                    <a:pt x="45939" y="136674"/>
                    <a:pt x="45939" y="127025"/>
                  </a:cubicBezTo>
                  <a:cubicBezTo>
                    <a:pt x="45939" y="106842"/>
                    <a:pt x="62360" y="90421"/>
                    <a:pt x="82544" y="90421"/>
                  </a:cubicBezTo>
                  <a:cubicBezTo>
                    <a:pt x="102727" y="90421"/>
                    <a:pt x="119148" y="106842"/>
                    <a:pt x="119148" y="127025"/>
                  </a:cubicBezTo>
                  <a:cubicBezTo>
                    <a:pt x="119148" y="136674"/>
                    <a:pt x="115329" y="145399"/>
                    <a:pt x="109204" y="151943"/>
                  </a:cubicBezTo>
                  <a:lnTo>
                    <a:pt x="323517" y="151943"/>
                  </a:lnTo>
                  <a:lnTo>
                    <a:pt x="323517" y="9525"/>
                  </a:lnTo>
                  <a:close/>
                  <a:moveTo>
                    <a:pt x="4763" y="0"/>
                  </a:moveTo>
                  <a:lnTo>
                    <a:pt x="328279" y="0"/>
                  </a:lnTo>
                  <a:cubicBezTo>
                    <a:pt x="330908" y="0"/>
                    <a:pt x="333042" y="2134"/>
                    <a:pt x="333032" y="4763"/>
                  </a:cubicBezTo>
                  <a:lnTo>
                    <a:pt x="333032" y="156705"/>
                  </a:lnTo>
                  <a:cubicBezTo>
                    <a:pt x="333032" y="159334"/>
                    <a:pt x="330899" y="161468"/>
                    <a:pt x="328270" y="161468"/>
                  </a:cubicBezTo>
                  <a:lnTo>
                    <a:pt x="108014" y="161468"/>
                  </a:lnTo>
                  <a:cubicBezTo>
                    <a:pt x="121968" y="170069"/>
                    <a:pt x="131369" y="185366"/>
                    <a:pt x="131369" y="202930"/>
                  </a:cubicBezTo>
                  <a:lnTo>
                    <a:pt x="131369" y="207074"/>
                  </a:lnTo>
                  <a:cubicBezTo>
                    <a:pt x="131369" y="209702"/>
                    <a:pt x="129235" y="211836"/>
                    <a:pt x="126606" y="211836"/>
                  </a:cubicBezTo>
                  <a:lnTo>
                    <a:pt x="38481" y="211836"/>
                  </a:lnTo>
                  <a:cubicBezTo>
                    <a:pt x="35852" y="211836"/>
                    <a:pt x="33719" y="209702"/>
                    <a:pt x="33719" y="207074"/>
                  </a:cubicBezTo>
                  <a:lnTo>
                    <a:pt x="33719" y="202930"/>
                  </a:lnTo>
                  <a:cubicBezTo>
                    <a:pt x="33719" y="185366"/>
                    <a:pt x="43120" y="170069"/>
                    <a:pt x="57074" y="161468"/>
                  </a:cubicBezTo>
                  <a:lnTo>
                    <a:pt x="4763" y="161468"/>
                  </a:lnTo>
                  <a:cubicBezTo>
                    <a:pt x="2134" y="161468"/>
                    <a:pt x="0" y="159334"/>
                    <a:pt x="0" y="156705"/>
                  </a:cubicBezTo>
                  <a:lnTo>
                    <a:pt x="0" y="4763"/>
                  </a:lnTo>
                  <a:cubicBezTo>
                    <a:pt x="0" y="2134"/>
                    <a:pt x="2134" y="0"/>
                    <a:pt x="4763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812800" y="5034664"/>
            <a:ext cx="9381229" cy="1029529"/>
            <a:chOff x="812800" y="5034664"/>
            <a:chExt cx="9381229" cy="1029529"/>
          </a:xfrm>
        </p:grpSpPr>
        <p:sp>
          <p:nvSpPr>
            <p:cNvPr id="11" name="Овал 10"/>
            <p:cNvSpPr/>
            <p:nvPr/>
          </p:nvSpPr>
          <p:spPr>
            <a:xfrm>
              <a:off x="812800" y="5034664"/>
              <a:ext cx="1029529" cy="102952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197929" y="5367822"/>
              <a:ext cx="79961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pc="20" dirty="0">
                  <a:latin typeface="Arial" panose="020B0604020202020204" pitchFamily="34" charset="0"/>
                  <a:cs typeface="Arial" panose="020B0604020202020204" pitchFamily="34" charset="0"/>
                </a:rPr>
                <a:t>Межмуниципальная стажировочная площадка «Вместе мы – команда»</a:t>
              </a:r>
            </a:p>
          </p:txBody>
        </p:sp>
        <p:grpSp>
          <p:nvGrpSpPr>
            <p:cNvPr id="31" name="Рисунок 29">
              <a:extLst>
                <a:ext uri="{FF2B5EF4-FFF2-40B4-BE49-F238E27FC236}">
                  <a16:creationId xmlns:a16="http://schemas.microsoft.com/office/drawing/2014/main" id="{CD895F67-874A-4EFB-BFF6-F0BB070193CA}"/>
                </a:ext>
              </a:extLst>
            </p:cNvPr>
            <p:cNvGrpSpPr/>
            <p:nvPr/>
          </p:nvGrpSpPr>
          <p:grpSpPr>
            <a:xfrm>
              <a:off x="949227" y="5177768"/>
              <a:ext cx="766601" cy="689487"/>
              <a:chOff x="5960051" y="3304863"/>
              <a:chExt cx="271900" cy="244549"/>
            </a:xfrm>
            <a:solidFill>
              <a:schemeClr val="tx1"/>
            </a:solidFill>
          </p:grpSpPr>
          <p:sp>
            <p:nvSpPr>
              <p:cNvPr id="32" name="Полилиния: фигура 31">
                <a:extLst>
                  <a:ext uri="{FF2B5EF4-FFF2-40B4-BE49-F238E27FC236}">
                    <a16:creationId xmlns:a16="http://schemas.microsoft.com/office/drawing/2014/main" id="{3BCF6D36-0992-43A1-8D38-79214969C250}"/>
                  </a:ext>
                </a:extLst>
              </p:cNvPr>
              <p:cNvSpPr/>
              <p:nvPr/>
            </p:nvSpPr>
            <p:spPr>
              <a:xfrm>
                <a:off x="5960051" y="3373359"/>
                <a:ext cx="71737" cy="69358"/>
              </a:xfrm>
              <a:custGeom>
                <a:avLst/>
                <a:gdLst>
                  <a:gd name="connsiteX0" fmla="*/ 24903 w 71737"/>
                  <a:gd name="connsiteY0" fmla="*/ 57474 h 69358"/>
                  <a:gd name="connsiteX1" fmla="*/ 6746 w 71737"/>
                  <a:gd name="connsiteY1" fmla="*/ 57474 h 69358"/>
                  <a:gd name="connsiteX2" fmla="*/ -212 w 71737"/>
                  <a:gd name="connsiteY2" fmla="*/ 50514 h 69358"/>
                  <a:gd name="connsiteX3" fmla="*/ -212 w 71737"/>
                  <a:gd name="connsiteY3" fmla="*/ 6955 h 69358"/>
                  <a:gd name="connsiteX4" fmla="*/ 6746 w 71737"/>
                  <a:gd name="connsiteY4" fmla="*/ -6 h 69358"/>
                  <a:gd name="connsiteX5" fmla="*/ 64568 w 71737"/>
                  <a:gd name="connsiteY5" fmla="*/ -6 h 69358"/>
                  <a:gd name="connsiteX6" fmla="*/ 71526 w 71737"/>
                  <a:gd name="connsiteY6" fmla="*/ 6955 h 69358"/>
                  <a:gd name="connsiteX7" fmla="*/ 71526 w 71737"/>
                  <a:gd name="connsiteY7" fmla="*/ 50514 h 69358"/>
                  <a:gd name="connsiteX8" fmla="*/ 64568 w 71737"/>
                  <a:gd name="connsiteY8" fmla="*/ 57474 h 69358"/>
                  <a:gd name="connsiteX9" fmla="*/ 46411 w 71737"/>
                  <a:gd name="connsiteY9" fmla="*/ 57474 h 69358"/>
                  <a:gd name="connsiteX10" fmla="*/ 37686 w 71737"/>
                  <a:gd name="connsiteY10" fmla="*/ 68378 h 69358"/>
                  <a:gd name="connsiteX11" fmla="*/ 35657 w 71737"/>
                  <a:gd name="connsiteY11" fmla="*/ 69353 h 69358"/>
                  <a:gd name="connsiteX12" fmla="*/ 33628 w 71737"/>
                  <a:gd name="connsiteY12" fmla="*/ 68378 h 69358"/>
                  <a:gd name="connsiteX13" fmla="*/ 24903 w 71737"/>
                  <a:gd name="connsiteY13" fmla="*/ 57474 h 69358"/>
                  <a:gd name="connsiteX14" fmla="*/ 35657 w 71737"/>
                  <a:gd name="connsiteY14" fmla="*/ 62599 h 69358"/>
                  <a:gd name="connsiteX15" fmla="*/ 43134 w 71737"/>
                  <a:gd name="connsiteY15" fmla="*/ 53253 h 69358"/>
                  <a:gd name="connsiteX16" fmla="*/ 45164 w 71737"/>
                  <a:gd name="connsiteY16" fmla="*/ 52278 h 69358"/>
                  <a:gd name="connsiteX17" fmla="*/ 64568 w 71737"/>
                  <a:gd name="connsiteY17" fmla="*/ 52278 h 69358"/>
                  <a:gd name="connsiteX18" fmla="*/ 66327 w 71737"/>
                  <a:gd name="connsiteY18" fmla="*/ 50514 h 69358"/>
                  <a:gd name="connsiteX19" fmla="*/ 66327 w 71737"/>
                  <a:gd name="connsiteY19" fmla="*/ 6955 h 69358"/>
                  <a:gd name="connsiteX20" fmla="*/ 64568 w 71737"/>
                  <a:gd name="connsiteY20" fmla="*/ 5191 h 69358"/>
                  <a:gd name="connsiteX21" fmla="*/ 6746 w 71737"/>
                  <a:gd name="connsiteY21" fmla="*/ 5191 h 69358"/>
                  <a:gd name="connsiteX22" fmla="*/ 4987 w 71737"/>
                  <a:gd name="connsiteY22" fmla="*/ 6955 h 69358"/>
                  <a:gd name="connsiteX23" fmla="*/ 4987 w 71737"/>
                  <a:gd name="connsiteY23" fmla="*/ 50514 h 69358"/>
                  <a:gd name="connsiteX24" fmla="*/ 6746 w 71737"/>
                  <a:gd name="connsiteY24" fmla="*/ 52278 h 69358"/>
                  <a:gd name="connsiteX25" fmla="*/ 26150 w 71737"/>
                  <a:gd name="connsiteY25" fmla="*/ 52278 h 69358"/>
                  <a:gd name="connsiteX26" fmla="*/ 28180 w 71737"/>
                  <a:gd name="connsiteY26" fmla="*/ 53253 h 69358"/>
                  <a:gd name="connsiteX27" fmla="*/ 35657 w 71737"/>
                  <a:gd name="connsiteY27" fmla="*/ 62599 h 69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1737" h="69358">
                    <a:moveTo>
                      <a:pt x="24903" y="57474"/>
                    </a:moveTo>
                    <a:lnTo>
                      <a:pt x="6746" y="57474"/>
                    </a:lnTo>
                    <a:cubicBezTo>
                      <a:pt x="2907" y="57474"/>
                      <a:pt x="-212" y="54352"/>
                      <a:pt x="-212" y="50514"/>
                    </a:cubicBezTo>
                    <a:cubicBezTo>
                      <a:pt x="-212" y="50514"/>
                      <a:pt x="-212" y="6955"/>
                      <a:pt x="-212" y="6955"/>
                    </a:cubicBezTo>
                    <a:cubicBezTo>
                      <a:pt x="-212" y="3116"/>
                      <a:pt x="2907" y="-6"/>
                      <a:pt x="6746" y="-6"/>
                    </a:cubicBezTo>
                    <a:lnTo>
                      <a:pt x="64568" y="-6"/>
                    </a:lnTo>
                    <a:cubicBezTo>
                      <a:pt x="68407" y="-6"/>
                      <a:pt x="71526" y="3116"/>
                      <a:pt x="71526" y="6955"/>
                    </a:cubicBezTo>
                    <a:lnTo>
                      <a:pt x="71526" y="50514"/>
                    </a:lnTo>
                    <a:cubicBezTo>
                      <a:pt x="71526" y="54352"/>
                      <a:pt x="68407" y="57474"/>
                      <a:pt x="64568" y="57474"/>
                    </a:cubicBezTo>
                    <a:lnTo>
                      <a:pt x="46411" y="57474"/>
                    </a:lnTo>
                    <a:lnTo>
                      <a:pt x="37686" y="68378"/>
                    </a:lnTo>
                    <a:cubicBezTo>
                      <a:pt x="37192" y="68995"/>
                      <a:pt x="36447" y="69353"/>
                      <a:pt x="35657" y="69353"/>
                    </a:cubicBezTo>
                    <a:cubicBezTo>
                      <a:pt x="34867" y="69353"/>
                      <a:pt x="34122" y="68995"/>
                      <a:pt x="33628" y="68378"/>
                    </a:cubicBezTo>
                    <a:lnTo>
                      <a:pt x="24903" y="57474"/>
                    </a:lnTo>
                    <a:close/>
                    <a:moveTo>
                      <a:pt x="35657" y="62599"/>
                    </a:moveTo>
                    <a:lnTo>
                      <a:pt x="43134" y="53253"/>
                    </a:lnTo>
                    <a:cubicBezTo>
                      <a:pt x="43625" y="52636"/>
                      <a:pt x="44374" y="52278"/>
                      <a:pt x="45164" y="52278"/>
                    </a:cubicBezTo>
                    <a:lnTo>
                      <a:pt x="64568" y="52278"/>
                    </a:lnTo>
                    <a:cubicBezTo>
                      <a:pt x="65541" y="52278"/>
                      <a:pt x="66327" y="51489"/>
                      <a:pt x="66327" y="50514"/>
                    </a:cubicBezTo>
                    <a:lnTo>
                      <a:pt x="66327" y="6955"/>
                    </a:lnTo>
                    <a:cubicBezTo>
                      <a:pt x="66327" y="5979"/>
                      <a:pt x="65541" y="5191"/>
                      <a:pt x="64568" y="5191"/>
                    </a:cubicBezTo>
                    <a:cubicBezTo>
                      <a:pt x="64568" y="5191"/>
                      <a:pt x="6746" y="5191"/>
                      <a:pt x="6746" y="5191"/>
                    </a:cubicBezTo>
                    <a:cubicBezTo>
                      <a:pt x="5773" y="5191"/>
                      <a:pt x="4987" y="5979"/>
                      <a:pt x="4987" y="6955"/>
                    </a:cubicBezTo>
                    <a:lnTo>
                      <a:pt x="4987" y="50514"/>
                    </a:lnTo>
                    <a:cubicBezTo>
                      <a:pt x="4987" y="51489"/>
                      <a:pt x="5773" y="52278"/>
                      <a:pt x="6746" y="52278"/>
                    </a:cubicBezTo>
                    <a:lnTo>
                      <a:pt x="26150" y="52278"/>
                    </a:lnTo>
                    <a:cubicBezTo>
                      <a:pt x="26940" y="52278"/>
                      <a:pt x="27689" y="52636"/>
                      <a:pt x="28180" y="53253"/>
                    </a:cubicBezTo>
                    <a:lnTo>
                      <a:pt x="35657" y="62599"/>
                    </a:lnTo>
                    <a:close/>
                  </a:path>
                </a:pathLst>
              </a:custGeom>
              <a:grpFill/>
              <a:ln w="4470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3" name="Полилиния: фигура 32">
                <a:extLst>
                  <a:ext uri="{FF2B5EF4-FFF2-40B4-BE49-F238E27FC236}">
                    <a16:creationId xmlns:a16="http://schemas.microsoft.com/office/drawing/2014/main" id="{EB4E38A7-567A-42AF-8648-D0EE48C68DCF}"/>
                  </a:ext>
                </a:extLst>
              </p:cNvPr>
              <p:cNvSpPr/>
              <p:nvPr/>
            </p:nvSpPr>
            <p:spPr>
              <a:xfrm>
                <a:off x="6160214" y="3373359"/>
                <a:ext cx="71737" cy="69358"/>
              </a:xfrm>
              <a:custGeom>
                <a:avLst/>
                <a:gdLst>
                  <a:gd name="connsiteX0" fmla="*/ 24924 w 71737"/>
                  <a:gd name="connsiteY0" fmla="*/ 57474 h 69358"/>
                  <a:gd name="connsiteX1" fmla="*/ 6767 w 71737"/>
                  <a:gd name="connsiteY1" fmla="*/ 57474 h 69358"/>
                  <a:gd name="connsiteX2" fmla="*/ -190 w 71737"/>
                  <a:gd name="connsiteY2" fmla="*/ 50514 h 69358"/>
                  <a:gd name="connsiteX3" fmla="*/ -190 w 71737"/>
                  <a:gd name="connsiteY3" fmla="*/ 6955 h 69358"/>
                  <a:gd name="connsiteX4" fmla="*/ 6767 w 71737"/>
                  <a:gd name="connsiteY4" fmla="*/ -6 h 69358"/>
                  <a:gd name="connsiteX5" fmla="*/ 64589 w 71737"/>
                  <a:gd name="connsiteY5" fmla="*/ -6 h 69358"/>
                  <a:gd name="connsiteX6" fmla="*/ 71547 w 71737"/>
                  <a:gd name="connsiteY6" fmla="*/ 6955 h 69358"/>
                  <a:gd name="connsiteX7" fmla="*/ 71547 w 71737"/>
                  <a:gd name="connsiteY7" fmla="*/ 50514 h 69358"/>
                  <a:gd name="connsiteX8" fmla="*/ 64589 w 71737"/>
                  <a:gd name="connsiteY8" fmla="*/ 57474 h 69358"/>
                  <a:gd name="connsiteX9" fmla="*/ 46432 w 71737"/>
                  <a:gd name="connsiteY9" fmla="*/ 57474 h 69358"/>
                  <a:gd name="connsiteX10" fmla="*/ 37707 w 71737"/>
                  <a:gd name="connsiteY10" fmla="*/ 68378 h 69358"/>
                  <a:gd name="connsiteX11" fmla="*/ 35678 w 71737"/>
                  <a:gd name="connsiteY11" fmla="*/ 69353 h 69358"/>
                  <a:gd name="connsiteX12" fmla="*/ 33649 w 71737"/>
                  <a:gd name="connsiteY12" fmla="*/ 68378 h 69358"/>
                  <a:gd name="connsiteX13" fmla="*/ 24924 w 71737"/>
                  <a:gd name="connsiteY13" fmla="*/ 57474 h 69358"/>
                  <a:gd name="connsiteX14" fmla="*/ 35678 w 71737"/>
                  <a:gd name="connsiteY14" fmla="*/ 62599 h 69358"/>
                  <a:gd name="connsiteX15" fmla="*/ 43155 w 71737"/>
                  <a:gd name="connsiteY15" fmla="*/ 53253 h 69358"/>
                  <a:gd name="connsiteX16" fmla="*/ 45185 w 71737"/>
                  <a:gd name="connsiteY16" fmla="*/ 52278 h 69358"/>
                  <a:gd name="connsiteX17" fmla="*/ 64589 w 71737"/>
                  <a:gd name="connsiteY17" fmla="*/ 52278 h 69358"/>
                  <a:gd name="connsiteX18" fmla="*/ 66348 w 71737"/>
                  <a:gd name="connsiteY18" fmla="*/ 50514 h 69358"/>
                  <a:gd name="connsiteX19" fmla="*/ 66348 w 71737"/>
                  <a:gd name="connsiteY19" fmla="*/ 6955 h 69358"/>
                  <a:gd name="connsiteX20" fmla="*/ 64589 w 71737"/>
                  <a:gd name="connsiteY20" fmla="*/ 5191 h 69358"/>
                  <a:gd name="connsiteX21" fmla="*/ 6767 w 71737"/>
                  <a:gd name="connsiteY21" fmla="*/ 5191 h 69358"/>
                  <a:gd name="connsiteX22" fmla="*/ 5008 w 71737"/>
                  <a:gd name="connsiteY22" fmla="*/ 6955 h 69358"/>
                  <a:gd name="connsiteX23" fmla="*/ 5008 w 71737"/>
                  <a:gd name="connsiteY23" fmla="*/ 50514 h 69358"/>
                  <a:gd name="connsiteX24" fmla="*/ 6767 w 71737"/>
                  <a:gd name="connsiteY24" fmla="*/ 52278 h 69358"/>
                  <a:gd name="connsiteX25" fmla="*/ 26171 w 71737"/>
                  <a:gd name="connsiteY25" fmla="*/ 52278 h 69358"/>
                  <a:gd name="connsiteX26" fmla="*/ 28201 w 71737"/>
                  <a:gd name="connsiteY26" fmla="*/ 53253 h 69358"/>
                  <a:gd name="connsiteX27" fmla="*/ 35678 w 71737"/>
                  <a:gd name="connsiteY27" fmla="*/ 62599 h 69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1737" h="69358">
                    <a:moveTo>
                      <a:pt x="24924" y="57474"/>
                    </a:moveTo>
                    <a:lnTo>
                      <a:pt x="6767" y="57474"/>
                    </a:lnTo>
                    <a:cubicBezTo>
                      <a:pt x="2929" y="57474"/>
                      <a:pt x="-190" y="54352"/>
                      <a:pt x="-190" y="50514"/>
                    </a:cubicBezTo>
                    <a:lnTo>
                      <a:pt x="-190" y="6955"/>
                    </a:lnTo>
                    <a:cubicBezTo>
                      <a:pt x="-190" y="3116"/>
                      <a:pt x="2929" y="-6"/>
                      <a:pt x="6767" y="-6"/>
                    </a:cubicBezTo>
                    <a:lnTo>
                      <a:pt x="64589" y="-6"/>
                    </a:lnTo>
                    <a:cubicBezTo>
                      <a:pt x="68428" y="-6"/>
                      <a:pt x="71547" y="3116"/>
                      <a:pt x="71547" y="6955"/>
                    </a:cubicBezTo>
                    <a:lnTo>
                      <a:pt x="71547" y="50514"/>
                    </a:lnTo>
                    <a:cubicBezTo>
                      <a:pt x="71547" y="54352"/>
                      <a:pt x="68428" y="57474"/>
                      <a:pt x="64589" y="57474"/>
                    </a:cubicBezTo>
                    <a:lnTo>
                      <a:pt x="46432" y="57474"/>
                    </a:lnTo>
                    <a:lnTo>
                      <a:pt x="37707" y="68378"/>
                    </a:lnTo>
                    <a:cubicBezTo>
                      <a:pt x="37213" y="68995"/>
                      <a:pt x="36468" y="69353"/>
                      <a:pt x="35678" y="69353"/>
                    </a:cubicBezTo>
                    <a:cubicBezTo>
                      <a:pt x="34888" y="69353"/>
                      <a:pt x="34143" y="68995"/>
                      <a:pt x="33649" y="68378"/>
                    </a:cubicBezTo>
                    <a:lnTo>
                      <a:pt x="24924" y="57474"/>
                    </a:lnTo>
                    <a:close/>
                    <a:moveTo>
                      <a:pt x="35678" y="62599"/>
                    </a:moveTo>
                    <a:lnTo>
                      <a:pt x="43155" y="53253"/>
                    </a:lnTo>
                    <a:cubicBezTo>
                      <a:pt x="43646" y="52636"/>
                      <a:pt x="44395" y="52278"/>
                      <a:pt x="45185" y="52278"/>
                    </a:cubicBezTo>
                    <a:lnTo>
                      <a:pt x="64589" y="52278"/>
                    </a:lnTo>
                    <a:cubicBezTo>
                      <a:pt x="65562" y="52278"/>
                      <a:pt x="66348" y="51489"/>
                      <a:pt x="66348" y="50514"/>
                    </a:cubicBezTo>
                    <a:lnTo>
                      <a:pt x="66348" y="6955"/>
                    </a:lnTo>
                    <a:cubicBezTo>
                      <a:pt x="66348" y="5979"/>
                      <a:pt x="65562" y="5191"/>
                      <a:pt x="64589" y="5191"/>
                    </a:cubicBezTo>
                    <a:cubicBezTo>
                      <a:pt x="64589" y="5191"/>
                      <a:pt x="6767" y="5191"/>
                      <a:pt x="6767" y="5191"/>
                    </a:cubicBezTo>
                    <a:cubicBezTo>
                      <a:pt x="5794" y="5191"/>
                      <a:pt x="5008" y="5979"/>
                      <a:pt x="5008" y="6955"/>
                    </a:cubicBezTo>
                    <a:cubicBezTo>
                      <a:pt x="5008" y="6955"/>
                      <a:pt x="5008" y="50514"/>
                      <a:pt x="5008" y="50514"/>
                    </a:cubicBezTo>
                    <a:cubicBezTo>
                      <a:pt x="5008" y="51489"/>
                      <a:pt x="5794" y="52278"/>
                      <a:pt x="6767" y="52278"/>
                    </a:cubicBezTo>
                    <a:lnTo>
                      <a:pt x="26171" y="52278"/>
                    </a:lnTo>
                    <a:cubicBezTo>
                      <a:pt x="26961" y="52278"/>
                      <a:pt x="27710" y="52636"/>
                      <a:pt x="28201" y="53253"/>
                    </a:cubicBezTo>
                    <a:lnTo>
                      <a:pt x="35678" y="62599"/>
                    </a:lnTo>
                    <a:close/>
                  </a:path>
                </a:pathLst>
              </a:custGeom>
              <a:grpFill/>
              <a:ln w="4470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id="{2FDE4F84-4AED-497B-AF92-F3E03588E5D3}"/>
                  </a:ext>
                </a:extLst>
              </p:cNvPr>
              <p:cNvSpPr/>
              <p:nvPr/>
            </p:nvSpPr>
            <p:spPr>
              <a:xfrm>
                <a:off x="6041035" y="3304863"/>
                <a:ext cx="109918" cy="106173"/>
              </a:xfrm>
              <a:custGeom>
                <a:avLst/>
                <a:gdLst>
                  <a:gd name="connsiteX0" fmla="*/ 38553 w 109918"/>
                  <a:gd name="connsiteY0" fmla="*/ 87459 h 106173"/>
                  <a:gd name="connsiteX1" fmla="*/ 9257 w 109918"/>
                  <a:gd name="connsiteY1" fmla="*/ 87459 h 106173"/>
                  <a:gd name="connsiteX2" fmla="*/ -201 w 109918"/>
                  <a:gd name="connsiteY2" fmla="*/ 78002 h 106173"/>
                  <a:gd name="connsiteX3" fmla="*/ -201 w 109918"/>
                  <a:gd name="connsiteY3" fmla="*/ 9446 h 106173"/>
                  <a:gd name="connsiteX4" fmla="*/ 9257 w 109918"/>
                  <a:gd name="connsiteY4" fmla="*/ -11 h 106173"/>
                  <a:gd name="connsiteX5" fmla="*/ 100260 w 109918"/>
                  <a:gd name="connsiteY5" fmla="*/ -11 h 106173"/>
                  <a:gd name="connsiteX6" fmla="*/ 109718 w 109918"/>
                  <a:gd name="connsiteY6" fmla="*/ 9446 h 106173"/>
                  <a:gd name="connsiteX7" fmla="*/ 109718 w 109918"/>
                  <a:gd name="connsiteY7" fmla="*/ 78002 h 106173"/>
                  <a:gd name="connsiteX8" fmla="*/ 100260 w 109918"/>
                  <a:gd name="connsiteY8" fmla="*/ 87459 h 106173"/>
                  <a:gd name="connsiteX9" fmla="*/ 70964 w 109918"/>
                  <a:gd name="connsiteY9" fmla="*/ 87459 h 106173"/>
                  <a:gd name="connsiteX10" fmla="*/ 56787 w 109918"/>
                  <a:gd name="connsiteY10" fmla="*/ 105185 h 106173"/>
                  <a:gd name="connsiteX11" fmla="*/ 54758 w 109918"/>
                  <a:gd name="connsiteY11" fmla="*/ 106163 h 106173"/>
                  <a:gd name="connsiteX12" fmla="*/ 52729 w 109918"/>
                  <a:gd name="connsiteY12" fmla="*/ 105185 h 106173"/>
                  <a:gd name="connsiteX13" fmla="*/ 38553 w 109918"/>
                  <a:gd name="connsiteY13" fmla="*/ 87459 h 106173"/>
                  <a:gd name="connsiteX14" fmla="*/ 54758 w 109918"/>
                  <a:gd name="connsiteY14" fmla="*/ 99407 h 106173"/>
                  <a:gd name="connsiteX15" fmla="*/ 67691 w 109918"/>
                  <a:gd name="connsiteY15" fmla="*/ 83238 h 106173"/>
                  <a:gd name="connsiteX16" fmla="*/ 69720 w 109918"/>
                  <a:gd name="connsiteY16" fmla="*/ 82268 h 106173"/>
                  <a:gd name="connsiteX17" fmla="*/ 100260 w 109918"/>
                  <a:gd name="connsiteY17" fmla="*/ 82268 h 106173"/>
                  <a:gd name="connsiteX18" fmla="*/ 104521 w 109918"/>
                  <a:gd name="connsiteY18" fmla="*/ 78002 h 106173"/>
                  <a:gd name="connsiteX19" fmla="*/ 104521 w 109918"/>
                  <a:gd name="connsiteY19" fmla="*/ 9446 h 106173"/>
                  <a:gd name="connsiteX20" fmla="*/ 100260 w 109918"/>
                  <a:gd name="connsiteY20" fmla="*/ 5180 h 106173"/>
                  <a:gd name="connsiteX21" fmla="*/ 9257 w 109918"/>
                  <a:gd name="connsiteY21" fmla="*/ 5180 h 106173"/>
                  <a:gd name="connsiteX22" fmla="*/ 4996 w 109918"/>
                  <a:gd name="connsiteY22" fmla="*/ 9446 h 106173"/>
                  <a:gd name="connsiteX23" fmla="*/ 4996 w 109918"/>
                  <a:gd name="connsiteY23" fmla="*/ 78002 h 106173"/>
                  <a:gd name="connsiteX24" fmla="*/ 9257 w 109918"/>
                  <a:gd name="connsiteY24" fmla="*/ 82268 h 106173"/>
                  <a:gd name="connsiteX25" fmla="*/ 39796 w 109918"/>
                  <a:gd name="connsiteY25" fmla="*/ 82268 h 106173"/>
                  <a:gd name="connsiteX26" fmla="*/ 41825 w 109918"/>
                  <a:gd name="connsiteY26" fmla="*/ 83238 h 106173"/>
                  <a:gd name="connsiteX27" fmla="*/ 54758 w 109918"/>
                  <a:gd name="connsiteY27" fmla="*/ 99407 h 106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9918" h="106173">
                    <a:moveTo>
                      <a:pt x="38553" y="87459"/>
                    </a:moveTo>
                    <a:lnTo>
                      <a:pt x="9257" y="87459"/>
                    </a:lnTo>
                    <a:cubicBezTo>
                      <a:pt x="4040" y="87459"/>
                      <a:pt x="-201" y="83223"/>
                      <a:pt x="-201" y="78002"/>
                    </a:cubicBezTo>
                    <a:lnTo>
                      <a:pt x="-201" y="9446"/>
                    </a:lnTo>
                    <a:cubicBezTo>
                      <a:pt x="-201" y="4225"/>
                      <a:pt x="4040" y="-11"/>
                      <a:pt x="9257" y="-11"/>
                    </a:cubicBezTo>
                    <a:lnTo>
                      <a:pt x="100260" y="-11"/>
                    </a:lnTo>
                    <a:cubicBezTo>
                      <a:pt x="105476" y="-11"/>
                      <a:pt x="109718" y="4225"/>
                      <a:pt x="109718" y="9446"/>
                    </a:cubicBezTo>
                    <a:lnTo>
                      <a:pt x="109718" y="78002"/>
                    </a:lnTo>
                    <a:cubicBezTo>
                      <a:pt x="109718" y="83223"/>
                      <a:pt x="105476" y="87459"/>
                      <a:pt x="100260" y="87459"/>
                    </a:cubicBezTo>
                    <a:lnTo>
                      <a:pt x="70964" y="87459"/>
                    </a:lnTo>
                    <a:lnTo>
                      <a:pt x="56787" y="105185"/>
                    </a:lnTo>
                    <a:cubicBezTo>
                      <a:pt x="56296" y="105802"/>
                      <a:pt x="55550" y="106163"/>
                      <a:pt x="54758" y="106163"/>
                    </a:cubicBezTo>
                    <a:cubicBezTo>
                      <a:pt x="53966" y="106163"/>
                      <a:pt x="53220" y="105802"/>
                      <a:pt x="52729" y="105185"/>
                    </a:cubicBezTo>
                    <a:lnTo>
                      <a:pt x="38553" y="87459"/>
                    </a:lnTo>
                    <a:close/>
                    <a:moveTo>
                      <a:pt x="54758" y="99407"/>
                    </a:moveTo>
                    <a:lnTo>
                      <a:pt x="67691" y="83238"/>
                    </a:lnTo>
                    <a:cubicBezTo>
                      <a:pt x="68182" y="82629"/>
                      <a:pt x="68928" y="82268"/>
                      <a:pt x="69720" y="82268"/>
                    </a:cubicBezTo>
                    <a:lnTo>
                      <a:pt x="100260" y="82268"/>
                    </a:lnTo>
                    <a:cubicBezTo>
                      <a:pt x="102610" y="82268"/>
                      <a:pt x="104521" y="80357"/>
                      <a:pt x="104521" y="78002"/>
                    </a:cubicBezTo>
                    <a:lnTo>
                      <a:pt x="104521" y="9446"/>
                    </a:lnTo>
                    <a:cubicBezTo>
                      <a:pt x="104521" y="7091"/>
                      <a:pt x="102610" y="5180"/>
                      <a:pt x="100260" y="5180"/>
                    </a:cubicBezTo>
                    <a:cubicBezTo>
                      <a:pt x="100260" y="5180"/>
                      <a:pt x="9257" y="5180"/>
                      <a:pt x="9257" y="5180"/>
                    </a:cubicBezTo>
                    <a:cubicBezTo>
                      <a:pt x="6907" y="5180"/>
                      <a:pt x="4996" y="7091"/>
                      <a:pt x="4996" y="9446"/>
                    </a:cubicBezTo>
                    <a:cubicBezTo>
                      <a:pt x="4996" y="9446"/>
                      <a:pt x="4996" y="78002"/>
                      <a:pt x="4996" y="78002"/>
                    </a:cubicBezTo>
                    <a:cubicBezTo>
                      <a:pt x="4996" y="80357"/>
                      <a:pt x="6907" y="82268"/>
                      <a:pt x="9257" y="82268"/>
                    </a:cubicBezTo>
                    <a:lnTo>
                      <a:pt x="39796" y="82268"/>
                    </a:lnTo>
                    <a:cubicBezTo>
                      <a:pt x="40588" y="82268"/>
                      <a:pt x="41334" y="82629"/>
                      <a:pt x="41825" y="83238"/>
                    </a:cubicBezTo>
                    <a:lnTo>
                      <a:pt x="54758" y="99407"/>
                    </a:lnTo>
                    <a:close/>
                  </a:path>
                </a:pathLst>
              </a:custGeom>
              <a:grpFill/>
              <a:ln w="7034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id="{E6CF31DE-C216-4E69-92FB-0DE19B7FE1A7}"/>
                  </a:ext>
                </a:extLst>
              </p:cNvPr>
              <p:cNvSpPr/>
              <p:nvPr/>
            </p:nvSpPr>
            <p:spPr>
              <a:xfrm>
                <a:off x="5970306" y="3387255"/>
                <a:ext cx="51228" cy="5201"/>
              </a:xfrm>
              <a:custGeom>
                <a:avLst/>
                <a:gdLst>
                  <a:gd name="connsiteX0" fmla="*/ 2600 w 51228"/>
                  <a:gd name="connsiteY0" fmla="*/ 5158 h 5201"/>
                  <a:gd name="connsiteX1" fmla="*/ 48628 w 51228"/>
                  <a:gd name="connsiteY1" fmla="*/ 5158 h 5201"/>
                  <a:gd name="connsiteX2" fmla="*/ 51228 w 51228"/>
                  <a:gd name="connsiteY2" fmla="*/ 2557 h 5201"/>
                  <a:gd name="connsiteX3" fmla="*/ 48628 w 51228"/>
                  <a:gd name="connsiteY3" fmla="*/ -43 h 5201"/>
                  <a:gd name="connsiteX4" fmla="*/ 2600 w 51228"/>
                  <a:gd name="connsiteY4" fmla="*/ -43 h 5201"/>
                  <a:gd name="connsiteX5" fmla="*/ -1 w 51228"/>
                  <a:gd name="connsiteY5" fmla="*/ 2557 h 5201"/>
                  <a:gd name="connsiteX6" fmla="*/ 2600 w 51228"/>
                  <a:gd name="connsiteY6" fmla="*/ 5158 h 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228" h="5201">
                    <a:moveTo>
                      <a:pt x="2600" y="5158"/>
                    </a:moveTo>
                    <a:lnTo>
                      <a:pt x="48628" y="5158"/>
                    </a:lnTo>
                    <a:cubicBezTo>
                      <a:pt x="50066" y="5158"/>
                      <a:pt x="51228" y="3996"/>
                      <a:pt x="51228" y="2557"/>
                    </a:cubicBezTo>
                    <a:cubicBezTo>
                      <a:pt x="51228" y="1119"/>
                      <a:pt x="50066" y="-43"/>
                      <a:pt x="48628" y="-43"/>
                    </a:cubicBezTo>
                    <a:lnTo>
                      <a:pt x="2600" y="-43"/>
                    </a:lnTo>
                    <a:cubicBezTo>
                      <a:pt x="1162" y="-43"/>
                      <a:pt x="-1" y="1119"/>
                      <a:pt x="-1" y="2557"/>
                    </a:cubicBezTo>
                    <a:cubicBezTo>
                      <a:pt x="-1" y="3996"/>
                      <a:pt x="1162" y="5158"/>
                      <a:pt x="2600" y="5158"/>
                    </a:cubicBezTo>
                    <a:close/>
                  </a:path>
                </a:pathLst>
              </a:custGeom>
              <a:grpFill/>
              <a:ln w="11507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id="{9604B6A9-EA5A-469D-A5F8-5BFC4BCF0A8A}"/>
                  </a:ext>
                </a:extLst>
              </p:cNvPr>
              <p:cNvSpPr/>
              <p:nvPr/>
            </p:nvSpPr>
            <p:spPr>
              <a:xfrm>
                <a:off x="6170464" y="3387255"/>
                <a:ext cx="51228" cy="5201"/>
              </a:xfrm>
              <a:custGeom>
                <a:avLst/>
                <a:gdLst>
                  <a:gd name="connsiteX0" fmla="*/ 2621 w 51228"/>
                  <a:gd name="connsiteY0" fmla="*/ 5158 h 5201"/>
                  <a:gd name="connsiteX1" fmla="*/ 48649 w 51228"/>
                  <a:gd name="connsiteY1" fmla="*/ 5158 h 5201"/>
                  <a:gd name="connsiteX2" fmla="*/ 51250 w 51228"/>
                  <a:gd name="connsiteY2" fmla="*/ 2557 h 5201"/>
                  <a:gd name="connsiteX3" fmla="*/ 48649 w 51228"/>
                  <a:gd name="connsiteY3" fmla="*/ -43 h 5201"/>
                  <a:gd name="connsiteX4" fmla="*/ 2621 w 51228"/>
                  <a:gd name="connsiteY4" fmla="*/ -43 h 5201"/>
                  <a:gd name="connsiteX5" fmla="*/ 21 w 51228"/>
                  <a:gd name="connsiteY5" fmla="*/ 2557 h 5201"/>
                  <a:gd name="connsiteX6" fmla="*/ 2621 w 51228"/>
                  <a:gd name="connsiteY6" fmla="*/ 5158 h 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228" h="5201">
                    <a:moveTo>
                      <a:pt x="2621" y="5158"/>
                    </a:moveTo>
                    <a:lnTo>
                      <a:pt x="48649" y="5158"/>
                    </a:lnTo>
                    <a:cubicBezTo>
                      <a:pt x="50087" y="5158"/>
                      <a:pt x="51250" y="3996"/>
                      <a:pt x="51250" y="2557"/>
                    </a:cubicBezTo>
                    <a:cubicBezTo>
                      <a:pt x="51250" y="1119"/>
                      <a:pt x="50087" y="-43"/>
                      <a:pt x="48649" y="-43"/>
                    </a:cubicBezTo>
                    <a:lnTo>
                      <a:pt x="2621" y="-43"/>
                    </a:lnTo>
                    <a:cubicBezTo>
                      <a:pt x="1183" y="-43"/>
                      <a:pt x="21" y="1119"/>
                      <a:pt x="21" y="2557"/>
                    </a:cubicBezTo>
                    <a:cubicBezTo>
                      <a:pt x="21" y="3996"/>
                      <a:pt x="1183" y="5158"/>
                      <a:pt x="2621" y="5158"/>
                    </a:cubicBezTo>
                    <a:close/>
                  </a:path>
                </a:pathLst>
              </a:custGeom>
              <a:grpFill/>
              <a:ln w="11507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5CE39399-ED2C-4329-B460-338A8860BC8E}"/>
                  </a:ext>
                </a:extLst>
              </p:cNvPr>
              <p:cNvSpPr/>
              <p:nvPr/>
            </p:nvSpPr>
            <p:spPr>
              <a:xfrm>
                <a:off x="6057190" y="3326749"/>
                <a:ext cx="77620" cy="5179"/>
              </a:xfrm>
              <a:custGeom>
                <a:avLst/>
                <a:gdLst>
                  <a:gd name="connsiteX0" fmla="*/ 2600 w 77620"/>
                  <a:gd name="connsiteY0" fmla="*/ 5130 h 5179"/>
                  <a:gd name="connsiteX1" fmla="*/ 75041 w 77620"/>
                  <a:gd name="connsiteY1" fmla="*/ 5130 h 5179"/>
                  <a:gd name="connsiteX2" fmla="*/ 77631 w 77620"/>
                  <a:gd name="connsiteY2" fmla="*/ 2540 h 5179"/>
                  <a:gd name="connsiteX3" fmla="*/ 75041 w 77620"/>
                  <a:gd name="connsiteY3" fmla="*/ -49 h 5179"/>
                  <a:gd name="connsiteX4" fmla="*/ 2600 w 77620"/>
                  <a:gd name="connsiteY4" fmla="*/ -49 h 5179"/>
                  <a:gd name="connsiteX5" fmla="*/ 10 w 77620"/>
                  <a:gd name="connsiteY5" fmla="*/ 2540 h 5179"/>
                  <a:gd name="connsiteX6" fmla="*/ 2600 w 77620"/>
                  <a:gd name="connsiteY6" fmla="*/ 5130 h 5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620" h="5179">
                    <a:moveTo>
                      <a:pt x="2600" y="5130"/>
                    </a:moveTo>
                    <a:lnTo>
                      <a:pt x="75041" y="5130"/>
                    </a:lnTo>
                    <a:cubicBezTo>
                      <a:pt x="76472" y="5130"/>
                      <a:pt x="77631" y="3971"/>
                      <a:pt x="77631" y="2540"/>
                    </a:cubicBezTo>
                    <a:cubicBezTo>
                      <a:pt x="77631" y="1110"/>
                      <a:pt x="76472" y="-49"/>
                      <a:pt x="75041" y="-49"/>
                    </a:cubicBezTo>
                    <a:lnTo>
                      <a:pt x="2600" y="-49"/>
                    </a:lnTo>
                    <a:cubicBezTo>
                      <a:pt x="1169" y="-49"/>
                      <a:pt x="10" y="1110"/>
                      <a:pt x="10" y="2540"/>
                    </a:cubicBezTo>
                    <a:cubicBezTo>
                      <a:pt x="10" y="3971"/>
                      <a:pt x="1169" y="5130"/>
                      <a:pt x="2600" y="5130"/>
                    </a:cubicBezTo>
                    <a:close/>
                  </a:path>
                </a:pathLst>
              </a:custGeom>
              <a:grpFill/>
              <a:ln w="18110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73BE8FA6-B3A1-4A5C-9651-DFCAEB189C5A}"/>
                  </a:ext>
                </a:extLst>
              </p:cNvPr>
              <p:cNvSpPr/>
              <p:nvPr/>
            </p:nvSpPr>
            <p:spPr>
              <a:xfrm>
                <a:off x="5970306" y="3398761"/>
                <a:ext cx="51228" cy="5201"/>
              </a:xfrm>
              <a:custGeom>
                <a:avLst/>
                <a:gdLst>
                  <a:gd name="connsiteX0" fmla="*/ 2600 w 51228"/>
                  <a:gd name="connsiteY0" fmla="*/ 5159 h 5201"/>
                  <a:gd name="connsiteX1" fmla="*/ 48628 w 51228"/>
                  <a:gd name="connsiteY1" fmla="*/ 5159 h 5201"/>
                  <a:gd name="connsiteX2" fmla="*/ 51228 w 51228"/>
                  <a:gd name="connsiteY2" fmla="*/ 2559 h 5201"/>
                  <a:gd name="connsiteX3" fmla="*/ 48628 w 51228"/>
                  <a:gd name="connsiteY3" fmla="*/ -42 h 5201"/>
                  <a:gd name="connsiteX4" fmla="*/ 2600 w 51228"/>
                  <a:gd name="connsiteY4" fmla="*/ -42 h 5201"/>
                  <a:gd name="connsiteX5" fmla="*/ -1 w 51228"/>
                  <a:gd name="connsiteY5" fmla="*/ 2559 h 5201"/>
                  <a:gd name="connsiteX6" fmla="*/ 2600 w 51228"/>
                  <a:gd name="connsiteY6" fmla="*/ 5159 h 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228" h="5201">
                    <a:moveTo>
                      <a:pt x="2600" y="5159"/>
                    </a:moveTo>
                    <a:lnTo>
                      <a:pt x="48628" y="5159"/>
                    </a:lnTo>
                    <a:cubicBezTo>
                      <a:pt x="50066" y="5159"/>
                      <a:pt x="51228" y="3997"/>
                      <a:pt x="51228" y="2559"/>
                    </a:cubicBezTo>
                    <a:cubicBezTo>
                      <a:pt x="51228" y="1120"/>
                      <a:pt x="50066" y="-42"/>
                      <a:pt x="48628" y="-42"/>
                    </a:cubicBezTo>
                    <a:lnTo>
                      <a:pt x="2600" y="-42"/>
                    </a:lnTo>
                    <a:cubicBezTo>
                      <a:pt x="1162" y="-42"/>
                      <a:pt x="-1" y="1120"/>
                      <a:pt x="-1" y="2559"/>
                    </a:cubicBezTo>
                    <a:cubicBezTo>
                      <a:pt x="-1" y="3997"/>
                      <a:pt x="1162" y="5159"/>
                      <a:pt x="2600" y="5159"/>
                    </a:cubicBezTo>
                    <a:close/>
                  </a:path>
                </a:pathLst>
              </a:custGeom>
              <a:grpFill/>
              <a:ln w="11507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39" name="Полилиния: фигура 38">
                <a:extLst>
                  <a:ext uri="{FF2B5EF4-FFF2-40B4-BE49-F238E27FC236}">
                    <a16:creationId xmlns:a16="http://schemas.microsoft.com/office/drawing/2014/main" id="{16703032-6E04-456E-BEDC-B03AC5C16EE1}"/>
                  </a:ext>
                </a:extLst>
              </p:cNvPr>
              <p:cNvSpPr/>
              <p:nvPr/>
            </p:nvSpPr>
            <p:spPr>
              <a:xfrm>
                <a:off x="6170464" y="3398761"/>
                <a:ext cx="51228" cy="5201"/>
              </a:xfrm>
              <a:custGeom>
                <a:avLst/>
                <a:gdLst>
                  <a:gd name="connsiteX0" fmla="*/ 2621 w 51228"/>
                  <a:gd name="connsiteY0" fmla="*/ 5159 h 5201"/>
                  <a:gd name="connsiteX1" fmla="*/ 48649 w 51228"/>
                  <a:gd name="connsiteY1" fmla="*/ 5159 h 5201"/>
                  <a:gd name="connsiteX2" fmla="*/ 51250 w 51228"/>
                  <a:gd name="connsiteY2" fmla="*/ 2559 h 5201"/>
                  <a:gd name="connsiteX3" fmla="*/ 48649 w 51228"/>
                  <a:gd name="connsiteY3" fmla="*/ -42 h 5201"/>
                  <a:gd name="connsiteX4" fmla="*/ 2621 w 51228"/>
                  <a:gd name="connsiteY4" fmla="*/ -42 h 5201"/>
                  <a:gd name="connsiteX5" fmla="*/ 21 w 51228"/>
                  <a:gd name="connsiteY5" fmla="*/ 2559 h 5201"/>
                  <a:gd name="connsiteX6" fmla="*/ 2621 w 51228"/>
                  <a:gd name="connsiteY6" fmla="*/ 5159 h 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228" h="5201">
                    <a:moveTo>
                      <a:pt x="2621" y="5159"/>
                    </a:moveTo>
                    <a:lnTo>
                      <a:pt x="48649" y="5159"/>
                    </a:lnTo>
                    <a:cubicBezTo>
                      <a:pt x="50087" y="5159"/>
                      <a:pt x="51250" y="3997"/>
                      <a:pt x="51250" y="2559"/>
                    </a:cubicBezTo>
                    <a:cubicBezTo>
                      <a:pt x="51250" y="1120"/>
                      <a:pt x="50087" y="-42"/>
                      <a:pt x="48649" y="-42"/>
                    </a:cubicBezTo>
                    <a:lnTo>
                      <a:pt x="2621" y="-42"/>
                    </a:lnTo>
                    <a:cubicBezTo>
                      <a:pt x="1183" y="-42"/>
                      <a:pt x="21" y="1120"/>
                      <a:pt x="21" y="2559"/>
                    </a:cubicBezTo>
                    <a:cubicBezTo>
                      <a:pt x="21" y="3997"/>
                      <a:pt x="1183" y="5159"/>
                      <a:pt x="2621" y="5159"/>
                    </a:cubicBezTo>
                    <a:close/>
                  </a:path>
                </a:pathLst>
              </a:custGeom>
              <a:grpFill/>
              <a:ln w="11507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EFA52B2C-B1F9-4103-8260-5B7B5F3A6CD8}"/>
                  </a:ext>
                </a:extLst>
              </p:cNvPr>
              <p:cNvSpPr/>
              <p:nvPr/>
            </p:nvSpPr>
            <p:spPr>
              <a:xfrm>
                <a:off x="6057190" y="3344856"/>
                <a:ext cx="77620" cy="5179"/>
              </a:xfrm>
              <a:custGeom>
                <a:avLst/>
                <a:gdLst>
                  <a:gd name="connsiteX0" fmla="*/ 2600 w 77620"/>
                  <a:gd name="connsiteY0" fmla="*/ 5132 h 5179"/>
                  <a:gd name="connsiteX1" fmla="*/ 75041 w 77620"/>
                  <a:gd name="connsiteY1" fmla="*/ 5132 h 5179"/>
                  <a:gd name="connsiteX2" fmla="*/ 77631 w 77620"/>
                  <a:gd name="connsiteY2" fmla="*/ 2542 h 5179"/>
                  <a:gd name="connsiteX3" fmla="*/ 75041 w 77620"/>
                  <a:gd name="connsiteY3" fmla="*/ -48 h 5179"/>
                  <a:gd name="connsiteX4" fmla="*/ 2600 w 77620"/>
                  <a:gd name="connsiteY4" fmla="*/ -48 h 5179"/>
                  <a:gd name="connsiteX5" fmla="*/ 10 w 77620"/>
                  <a:gd name="connsiteY5" fmla="*/ 2542 h 5179"/>
                  <a:gd name="connsiteX6" fmla="*/ 2600 w 77620"/>
                  <a:gd name="connsiteY6" fmla="*/ 5132 h 5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620" h="5179">
                    <a:moveTo>
                      <a:pt x="2600" y="5132"/>
                    </a:moveTo>
                    <a:lnTo>
                      <a:pt x="75041" y="5132"/>
                    </a:lnTo>
                    <a:cubicBezTo>
                      <a:pt x="76472" y="5132"/>
                      <a:pt x="77631" y="3973"/>
                      <a:pt x="77631" y="2542"/>
                    </a:cubicBezTo>
                    <a:cubicBezTo>
                      <a:pt x="77631" y="1112"/>
                      <a:pt x="76472" y="-48"/>
                      <a:pt x="75041" y="-48"/>
                    </a:cubicBezTo>
                    <a:lnTo>
                      <a:pt x="2600" y="-48"/>
                    </a:lnTo>
                    <a:cubicBezTo>
                      <a:pt x="1169" y="-48"/>
                      <a:pt x="10" y="1112"/>
                      <a:pt x="10" y="2542"/>
                    </a:cubicBezTo>
                    <a:cubicBezTo>
                      <a:pt x="10" y="3973"/>
                      <a:pt x="1169" y="5132"/>
                      <a:pt x="2600" y="5132"/>
                    </a:cubicBezTo>
                    <a:close/>
                  </a:path>
                </a:pathLst>
              </a:custGeom>
              <a:grpFill/>
              <a:ln w="18110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FF6EF3AA-5CBB-4AC7-A093-8C9CBCD6E5EC}"/>
                  </a:ext>
                </a:extLst>
              </p:cNvPr>
              <p:cNvSpPr/>
              <p:nvPr/>
            </p:nvSpPr>
            <p:spPr>
              <a:xfrm>
                <a:off x="5970309" y="3410272"/>
                <a:ext cx="31496" cy="5201"/>
              </a:xfrm>
              <a:custGeom>
                <a:avLst/>
                <a:gdLst>
                  <a:gd name="connsiteX0" fmla="*/ 2596 w 31496"/>
                  <a:gd name="connsiteY0" fmla="*/ 5160 h 5201"/>
                  <a:gd name="connsiteX1" fmla="*/ 28898 w 31496"/>
                  <a:gd name="connsiteY1" fmla="*/ 5160 h 5201"/>
                  <a:gd name="connsiteX2" fmla="*/ 31495 w 31496"/>
                  <a:gd name="connsiteY2" fmla="*/ 2560 h 5201"/>
                  <a:gd name="connsiteX3" fmla="*/ 28898 w 31496"/>
                  <a:gd name="connsiteY3" fmla="*/ -41 h 5201"/>
                  <a:gd name="connsiteX4" fmla="*/ 2596 w 31496"/>
                  <a:gd name="connsiteY4" fmla="*/ -41 h 5201"/>
                  <a:gd name="connsiteX5" fmla="*/ -2 w 31496"/>
                  <a:gd name="connsiteY5" fmla="*/ 2560 h 5201"/>
                  <a:gd name="connsiteX6" fmla="*/ 2596 w 31496"/>
                  <a:gd name="connsiteY6" fmla="*/ 5160 h 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96" h="5201">
                    <a:moveTo>
                      <a:pt x="2596" y="5160"/>
                    </a:moveTo>
                    <a:lnTo>
                      <a:pt x="28898" y="5160"/>
                    </a:lnTo>
                    <a:cubicBezTo>
                      <a:pt x="30331" y="5160"/>
                      <a:pt x="31495" y="3998"/>
                      <a:pt x="31495" y="2560"/>
                    </a:cubicBezTo>
                    <a:cubicBezTo>
                      <a:pt x="31495" y="1122"/>
                      <a:pt x="30331" y="-41"/>
                      <a:pt x="28898" y="-41"/>
                    </a:cubicBezTo>
                    <a:lnTo>
                      <a:pt x="2596" y="-41"/>
                    </a:lnTo>
                    <a:cubicBezTo>
                      <a:pt x="1162" y="-41"/>
                      <a:pt x="-2" y="1122"/>
                      <a:pt x="-2" y="2560"/>
                    </a:cubicBezTo>
                    <a:cubicBezTo>
                      <a:pt x="-2" y="3998"/>
                      <a:pt x="1162" y="5160"/>
                      <a:pt x="2596" y="5160"/>
                    </a:cubicBezTo>
                    <a:close/>
                  </a:path>
                </a:pathLst>
              </a:custGeom>
              <a:grpFill/>
              <a:ln w="9041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2" name="Полилиния: фигура 41">
                <a:extLst>
                  <a:ext uri="{FF2B5EF4-FFF2-40B4-BE49-F238E27FC236}">
                    <a16:creationId xmlns:a16="http://schemas.microsoft.com/office/drawing/2014/main" id="{B278427D-7412-4708-AFAE-4A2444C8CAB0}"/>
                  </a:ext>
                </a:extLst>
              </p:cNvPr>
              <p:cNvSpPr/>
              <p:nvPr/>
            </p:nvSpPr>
            <p:spPr>
              <a:xfrm>
                <a:off x="6170467" y="3410272"/>
                <a:ext cx="31496" cy="5201"/>
              </a:xfrm>
              <a:custGeom>
                <a:avLst/>
                <a:gdLst>
                  <a:gd name="connsiteX0" fmla="*/ 2617 w 31496"/>
                  <a:gd name="connsiteY0" fmla="*/ 5160 h 5201"/>
                  <a:gd name="connsiteX1" fmla="*/ 28919 w 31496"/>
                  <a:gd name="connsiteY1" fmla="*/ 5160 h 5201"/>
                  <a:gd name="connsiteX2" fmla="*/ 31516 w 31496"/>
                  <a:gd name="connsiteY2" fmla="*/ 2560 h 5201"/>
                  <a:gd name="connsiteX3" fmla="*/ 28919 w 31496"/>
                  <a:gd name="connsiteY3" fmla="*/ -41 h 5201"/>
                  <a:gd name="connsiteX4" fmla="*/ 2617 w 31496"/>
                  <a:gd name="connsiteY4" fmla="*/ -41 h 5201"/>
                  <a:gd name="connsiteX5" fmla="*/ 19 w 31496"/>
                  <a:gd name="connsiteY5" fmla="*/ 2560 h 5201"/>
                  <a:gd name="connsiteX6" fmla="*/ 2617 w 31496"/>
                  <a:gd name="connsiteY6" fmla="*/ 5160 h 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496" h="5201">
                    <a:moveTo>
                      <a:pt x="2617" y="5160"/>
                    </a:moveTo>
                    <a:lnTo>
                      <a:pt x="28919" y="5160"/>
                    </a:lnTo>
                    <a:cubicBezTo>
                      <a:pt x="30352" y="5160"/>
                      <a:pt x="31516" y="3998"/>
                      <a:pt x="31516" y="2560"/>
                    </a:cubicBezTo>
                    <a:cubicBezTo>
                      <a:pt x="31516" y="1122"/>
                      <a:pt x="30352" y="-41"/>
                      <a:pt x="28919" y="-41"/>
                    </a:cubicBezTo>
                    <a:lnTo>
                      <a:pt x="2617" y="-41"/>
                    </a:lnTo>
                    <a:cubicBezTo>
                      <a:pt x="1183" y="-41"/>
                      <a:pt x="19" y="1122"/>
                      <a:pt x="19" y="2560"/>
                    </a:cubicBezTo>
                    <a:cubicBezTo>
                      <a:pt x="19" y="3998"/>
                      <a:pt x="1183" y="5160"/>
                      <a:pt x="2617" y="5160"/>
                    </a:cubicBezTo>
                    <a:close/>
                  </a:path>
                </a:pathLst>
              </a:custGeom>
              <a:grpFill/>
              <a:ln w="9041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3" name="Полилиния: фигура 42">
                <a:extLst>
                  <a:ext uri="{FF2B5EF4-FFF2-40B4-BE49-F238E27FC236}">
                    <a16:creationId xmlns:a16="http://schemas.microsoft.com/office/drawing/2014/main" id="{43004A6D-BA3D-4E3E-9A88-41C23407D064}"/>
                  </a:ext>
                </a:extLst>
              </p:cNvPr>
              <p:cNvSpPr/>
              <p:nvPr/>
            </p:nvSpPr>
            <p:spPr>
              <a:xfrm>
                <a:off x="6057182" y="3362968"/>
                <a:ext cx="46589" cy="5179"/>
              </a:xfrm>
              <a:custGeom>
                <a:avLst/>
                <a:gdLst>
                  <a:gd name="connsiteX0" fmla="*/ 2606 w 46589"/>
                  <a:gd name="connsiteY0" fmla="*/ 5134 h 5179"/>
                  <a:gd name="connsiteX1" fmla="*/ 44001 w 46589"/>
                  <a:gd name="connsiteY1" fmla="*/ 5134 h 5179"/>
                  <a:gd name="connsiteX2" fmla="*/ 46598 w 46589"/>
                  <a:gd name="connsiteY2" fmla="*/ 2544 h 5179"/>
                  <a:gd name="connsiteX3" fmla="*/ 44001 w 46589"/>
                  <a:gd name="connsiteY3" fmla="*/ -46 h 5179"/>
                  <a:gd name="connsiteX4" fmla="*/ 2606 w 46589"/>
                  <a:gd name="connsiteY4" fmla="*/ -46 h 5179"/>
                  <a:gd name="connsiteX5" fmla="*/ 8 w 46589"/>
                  <a:gd name="connsiteY5" fmla="*/ 2544 h 5179"/>
                  <a:gd name="connsiteX6" fmla="*/ 2606 w 46589"/>
                  <a:gd name="connsiteY6" fmla="*/ 5134 h 51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589" h="5179">
                    <a:moveTo>
                      <a:pt x="2606" y="5134"/>
                    </a:moveTo>
                    <a:lnTo>
                      <a:pt x="44001" y="5134"/>
                    </a:lnTo>
                    <a:cubicBezTo>
                      <a:pt x="45439" y="5134"/>
                      <a:pt x="46598" y="3975"/>
                      <a:pt x="46598" y="2544"/>
                    </a:cubicBezTo>
                    <a:cubicBezTo>
                      <a:pt x="46598" y="1113"/>
                      <a:pt x="45439" y="-46"/>
                      <a:pt x="44001" y="-46"/>
                    </a:cubicBezTo>
                    <a:lnTo>
                      <a:pt x="2606" y="-46"/>
                    </a:lnTo>
                    <a:cubicBezTo>
                      <a:pt x="1167" y="-46"/>
                      <a:pt x="8" y="1113"/>
                      <a:pt x="8" y="2544"/>
                    </a:cubicBezTo>
                    <a:cubicBezTo>
                      <a:pt x="8" y="3975"/>
                      <a:pt x="1167" y="5134"/>
                      <a:pt x="2606" y="5134"/>
                    </a:cubicBezTo>
                    <a:close/>
                  </a:path>
                </a:pathLst>
              </a:custGeom>
              <a:grpFill/>
              <a:ln w="14230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4" name="Полилиния: фигура 43">
                <a:extLst>
                  <a:ext uri="{FF2B5EF4-FFF2-40B4-BE49-F238E27FC236}">
                    <a16:creationId xmlns:a16="http://schemas.microsoft.com/office/drawing/2014/main" id="{66205F83-3FB1-4490-AD7B-2B5F75BD5CFE}"/>
                  </a:ext>
                </a:extLst>
              </p:cNvPr>
              <p:cNvSpPr/>
              <p:nvPr/>
            </p:nvSpPr>
            <p:spPr>
              <a:xfrm>
                <a:off x="6069123" y="3438214"/>
                <a:ext cx="53673" cy="53673"/>
              </a:xfrm>
              <a:custGeom>
                <a:avLst/>
                <a:gdLst>
                  <a:gd name="connsiteX0" fmla="*/ 26688 w 53673"/>
                  <a:gd name="connsiteY0" fmla="*/ -37 h 53673"/>
                  <a:gd name="connsiteX1" fmla="*/ -149 w 53673"/>
                  <a:gd name="connsiteY1" fmla="*/ 26800 h 53673"/>
                  <a:gd name="connsiteX2" fmla="*/ 26688 w 53673"/>
                  <a:gd name="connsiteY2" fmla="*/ 53637 h 53673"/>
                  <a:gd name="connsiteX3" fmla="*/ 53525 w 53673"/>
                  <a:gd name="connsiteY3" fmla="*/ 26800 h 53673"/>
                  <a:gd name="connsiteX4" fmla="*/ 26688 w 53673"/>
                  <a:gd name="connsiteY4" fmla="*/ -37 h 53673"/>
                  <a:gd name="connsiteX5" fmla="*/ 26688 w 53673"/>
                  <a:gd name="connsiteY5" fmla="*/ 5195 h 53673"/>
                  <a:gd name="connsiteX6" fmla="*/ 48293 w 53673"/>
                  <a:gd name="connsiteY6" fmla="*/ 26800 h 53673"/>
                  <a:gd name="connsiteX7" fmla="*/ 26688 w 53673"/>
                  <a:gd name="connsiteY7" fmla="*/ 48405 h 53673"/>
                  <a:gd name="connsiteX8" fmla="*/ 5083 w 53673"/>
                  <a:gd name="connsiteY8" fmla="*/ 26800 h 53673"/>
                  <a:gd name="connsiteX9" fmla="*/ 26688 w 53673"/>
                  <a:gd name="connsiteY9" fmla="*/ 5195 h 53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673" h="53673">
                    <a:moveTo>
                      <a:pt x="26688" y="-37"/>
                    </a:moveTo>
                    <a:cubicBezTo>
                      <a:pt x="11865" y="-37"/>
                      <a:pt x="-149" y="11977"/>
                      <a:pt x="-149" y="26800"/>
                    </a:cubicBezTo>
                    <a:cubicBezTo>
                      <a:pt x="-149" y="41623"/>
                      <a:pt x="11865" y="53637"/>
                      <a:pt x="26688" y="53637"/>
                    </a:cubicBezTo>
                    <a:cubicBezTo>
                      <a:pt x="41511" y="53637"/>
                      <a:pt x="53525" y="41623"/>
                      <a:pt x="53525" y="26800"/>
                    </a:cubicBezTo>
                    <a:cubicBezTo>
                      <a:pt x="53525" y="11977"/>
                      <a:pt x="41511" y="-37"/>
                      <a:pt x="26688" y="-37"/>
                    </a:cubicBezTo>
                    <a:close/>
                    <a:moveTo>
                      <a:pt x="26688" y="5195"/>
                    </a:moveTo>
                    <a:cubicBezTo>
                      <a:pt x="38605" y="5195"/>
                      <a:pt x="48293" y="14883"/>
                      <a:pt x="48293" y="26800"/>
                    </a:cubicBezTo>
                    <a:cubicBezTo>
                      <a:pt x="48293" y="38717"/>
                      <a:pt x="38605" y="48405"/>
                      <a:pt x="26688" y="48405"/>
                    </a:cubicBezTo>
                    <a:cubicBezTo>
                      <a:pt x="14771" y="48405"/>
                      <a:pt x="5083" y="38717"/>
                      <a:pt x="5083" y="26800"/>
                    </a:cubicBezTo>
                    <a:cubicBezTo>
                      <a:pt x="5083" y="14883"/>
                      <a:pt x="14771" y="5195"/>
                      <a:pt x="26688" y="5195"/>
                    </a:cubicBezTo>
                    <a:close/>
                  </a:path>
                </a:pathLst>
              </a:custGeom>
              <a:grpFill/>
              <a:ln w="48442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5" name="Полилиния: фигура 44">
                <a:extLst>
                  <a:ext uri="{FF2B5EF4-FFF2-40B4-BE49-F238E27FC236}">
                    <a16:creationId xmlns:a16="http://schemas.microsoft.com/office/drawing/2014/main" id="{AD962008-D74C-46DD-85E6-0E6569074AB0}"/>
                  </a:ext>
                </a:extLst>
              </p:cNvPr>
              <p:cNvSpPr/>
              <p:nvPr/>
            </p:nvSpPr>
            <p:spPr>
              <a:xfrm>
                <a:off x="6178116" y="3461188"/>
                <a:ext cx="35937" cy="35937"/>
              </a:xfrm>
              <a:custGeom>
                <a:avLst/>
                <a:gdLst>
                  <a:gd name="connsiteX0" fmla="*/ 17831 w 35937"/>
                  <a:gd name="connsiteY0" fmla="*/ -35 h 35937"/>
                  <a:gd name="connsiteX1" fmla="*/ -138 w 35937"/>
                  <a:gd name="connsiteY1" fmla="*/ 17934 h 35937"/>
                  <a:gd name="connsiteX2" fmla="*/ 17831 w 35937"/>
                  <a:gd name="connsiteY2" fmla="*/ 35903 h 35937"/>
                  <a:gd name="connsiteX3" fmla="*/ 35800 w 35937"/>
                  <a:gd name="connsiteY3" fmla="*/ 17934 h 35937"/>
                  <a:gd name="connsiteX4" fmla="*/ 17831 w 35937"/>
                  <a:gd name="connsiteY4" fmla="*/ -35 h 35937"/>
                  <a:gd name="connsiteX5" fmla="*/ 17831 w 35937"/>
                  <a:gd name="connsiteY5" fmla="*/ 5134 h 35937"/>
                  <a:gd name="connsiteX6" fmla="*/ 30631 w 35937"/>
                  <a:gd name="connsiteY6" fmla="*/ 17934 h 35937"/>
                  <a:gd name="connsiteX7" fmla="*/ 17831 w 35937"/>
                  <a:gd name="connsiteY7" fmla="*/ 30734 h 35937"/>
                  <a:gd name="connsiteX8" fmla="*/ 5031 w 35937"/>
                  <a:gd name="connsiteY8" fmla="*/ 17934 h 35937"/>
                  <a:gd name="connsiteX9" fmla="*/ 17831 w 35937"/>
                  <a:gd name="connsiteY9" fmla="*/ 5134 h 3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937" h="35937">
                    <a:moveTo>
                      <a:pt x="17831" y="-35"/>
                    </a:moveTo>
                    <a:cubicBezTo>
                      <a:pt x="7893" y="-35"/>
                      <a:pt x="-138" y="7995"/>
                      <a:pt x="-138" y="17934"/>
                    </a:cubicBezTo>
                    <a:cubicBezTo>
                      <a:pt x="-138" y="27872"/>
                      <a:pt x="7893" y="35903"/>
                      <a:pt x="17831" y="35903"/>
                    </a:cubicBezTo>
                    <a:cubicBezTo>
                      <a:pt x="27769" y="35903"/>
                      <a:pt x="35800" y="27872"/>
                      <a:pt x="35800" y="17934"/>
                    </a:cubicBezTo>
                    <a:cubicBezTo>
                      <a:pt x="35800" y="7995"/>
                      <a:pt x="27769" y="-35"/>
                      <a:pt x="17831" y="-35"/>
                    </a:cubicBezTo>
                    <a:close/>
                    <a:moveTo>
                      <a:pt x="17831" y="5134"/>
                    </a:moveTo>
                    <a:cubicBezTo>
                      <a:pt x="24877" y="5134"/>
                      <a:pt x="30631" y="10888"/>
                      <a:pt x="30631" y="17934"/>
                    </a:cubicBezTo>
                    <a:cubicBezTo>
                      <a:pt x="30631" y="24980"/>
                      <a:pt x="24877" y="30734"/>
                      <a:pt x="17831" y="30734"/>
                    </a:cubicBezTo>
                    <a:cubicBezTo>
                      <a:pt x="10785" y="30734"/>
                      <a:pt x="5031" y="24980"/>
                      <a:pt x="5031" y="17934"/>
                    </a:cubicBezTo>
                    <a:cubicBezTo>
                      <a:pt x="5031" y="10888"/>
                      <a:pt x="10785" y="5134"/>
                      <a:pt x="17831" y="5134"/>
                    </a:cubicBezTo>
                    <a:close/>
                  </a:path>
                </a:pathLst>
              </a:custGeom>
              <a:grpFill/>
              <a:ln w="30769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6" name="Полилиния: фигура 45">
                <a:extLst>
                  <a:ext uri="{FF2B5EF4-FFF2-40B4-BE49-F238E27FC236}">
                    <a16:creationId xmlns:a16="http://schemas.microsoft.com/office/drawing/2014/main" id="{7DD0B84E-A4B9-4B48-A89D-45D8E487C916}"/>
                  </a:ext>
                </a:extLst>
              </p:cNvPr>
              <p:cNvSpPr/>
              <p:nvPr/>
            </p:nvSpPr>
            <p:spPr>
              <a:xfrm>
                <a:off x="5977953" y="3461188"/>
                <a:ext cx="35937" cy="35937"/>
              </a:xfrm>
              <a:custGeom>
                <a:avLst/>
                <a:gdLst>
                  <a:gd name="connsiteX0" fmla="*/ 17810 w 35937"/>
                  <a:gd name="connsiteY0" fmla="*/ -35 h 35937"/>
                  <a:gd name="connsiteX1" fmla="*/ -159 w 35937"/>
                  <a:gd name="connsiteY1" fmla="*/ 17934 h 35937"/>
                  <a:gd name="connsiteX2" fmla="*/ 17810 w 35937"/>
                  <a:gd name="connsiteY2" fmla="*/ 35903 h 35937"/>
                  <a:gd name="connsiteX3" fmla="*/ 35779 w 35937"/>
                  <a:gd name="connsiteY3" fmla="*/ 17934 h 35937"/>
                  <a:gd name="connsiteX4" fmla="*/ 17810 w 35937"/>
                  <a:gd name="connsiteY4" fmla="*/ -35 h 35937"/>
                  <a:gd name="connsiteX5" fmla="*/ 17810 w 35937"/>
                  <a:gd name="connsiteY5" fmla="*/ 5134 h 35937"/>
                  <a:gd name="connsiteX6" fmla="*/ 30610 w 35937"/>
                  <a:gd name="connsiteY6" fmla="*/ 17934 h 35937"/>
                  <a:gd name="connsiteX7" fmla="*/ 17810 w 35937"/>
                  <a:gd name="connsiteY7" fmla="*/ 30734 h 35937"/>
                  <a:gd name="connsiteX8" fmla="*/ 5010 w 35937"/>
                  <a:gd name="connsiteY8" fmla="*/ 17934 h 35937"/>
                  <a:gd name="connsiteX9" fmla="*/ 17810 w 35937"/>
                  <a:gd name="connsiteY9" fmla="*/ 5134 h 3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937" h="35937">
                    <a:moveTo>
                      <a:pt x="17810" y="-35"/>
                    </a:moveTo>
                    <a:cubicBezTo>
                      <a:pt x="7872" y="-35"/>
                      <a:pt x="-159" y="7995"/>
                      <a:pt x="-159" y="17934"/>
                    </a:cubicBezTo>
                    <a:cubicBezTo>
                      <a:pt x="-159" y="27872"/>
                      <a:pt x="7872" y="35903"/>
                      <a:pt x="17810" y="35903"/>
                    </a:cubicBezTo>
                    <a:cubicBezTo>
                      <a:pt x="27748" y="35903"/>
                      <a:pt x="35779" y="27872"/>
                      <a:pt x="35779" y="17934"/>
                    </a:cubicBezTo>
                    <a:cubicBezTo>
                      <a:pt x="35779" y="7995"/>
                      <a:pt x="27748" y="-35"/>
                      <a:pt x="17810" y="-35"/>
                    </a:cubicBezTo>
                    <a:close/>
                    <a:moveTo>
                      <a:pt x="17810" y="5134"/>
                    </a:moveTo>
                    <a:cubicBezTo>
                      <a:pt x="24856" y="5134"/>
                      <a:pt x="30610" y="10888"/>
                      <a:pt x="30610" y="17934"/>
                    </a:cubicBezTo>
                    <a:cubicBezTo>
                      <a:pt x="30610" y="24980"/>
                      <a:pt x="24856" y="30734"/>
                      <a:pt x="17810" y="30734"/>
                    </a:cubicBezTo>
                    <a:cubicBezTo>
                      <a:pt x="10764" y="30734"/>
                      <a:pt x="5010" y="24980"/>
                      <a:pt x="5010" y="17934"/>
                    </a:cubicBezTo>
                    <a:cubicBezTo>
                      <a:pt x="5010" y="10888"/>
                      <a:pt x="10764" y="5134"/>
                      <a:pt x="17810" y="5134"/>
                    </a:cubicBezTo>
                    <a:close/>
                  </a:path>
                </a:pathLst>
              </a:custGeom>
              <a:grpFill/>
              <a:ln w="30769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7" name="Полилиния: фигура 46">
                <a:extLst>
                  <a:ext uri="{FF2B5EF4-FFF2-40B4-BE49-F238E27FC236}">
                    <a16:creationId xmlns:a16="http://schemas.microsoft.com/office/drawing/2014/main" id="{CD9BE208-D4E6-426C-BCE4-04856E9E5FCC}"/>
                  </a:ext>
                </a:extLst>
              </p:cNvPr>
              <p:cNvSpPr/>
              <p:nvPr/>
            </p:nvSpPr>
            <p:spPr>
              <a:xfrm>
                <a:off x="6047586" y="3501812"/>
                <a:ext cx="96830" cy="47600"/>
              </a:xfrm>
              <a:custGeom>
                <a:avLst/>
                <a:gdLst>
                  <a:gd name="connsiteX0" fmla="*/ -140 w 96830"/>
                  <a:gd name="connsiteY0" fmla="*/ 44769 h 47600"/>
                  <a:gd name="connsiteX1" fmla="*/ 538 w 96830"/>
                  <a:gd name="connsiteY1" fmla="*/ 46719 h 47600"/>
                  <a:gd name="connsiteX2" fmla="*/ 2445 w 96830"/>
                  <a:gd name="connsiteY2" fmla="*/ 47566 h 47600"/>
                  <a:gd name="connsiteX3" fmla="*/ 94085 w 96830"/>
                  <a:gd name="connsiteY3" fmla="*/ 47566 h 47600"/>
                  <a:gd name="connsiteX4" fmla="*/ 95993 w 96830"/>
                  <a:gd name="connsiteY4" fmla="*/ 46719 h 47600"/>
                  <a:gd name="connsiteX5" fmla="*/ 96671 w 96830"/>
                  <a:gd name="connsiteY5" fmla="*/ 44769 h 47600"/>
                  <a:gd name="connsiteX6" fmla="*/ 48265 w 96830"/>
                  <a:gd name="connsiteY6" fmla="*/ -34 h 47600"/>
                  <a:gd name="connsiteX7" fmla="*/ -140 w 96830"/>
                  <a:gd name="connsiteY7" fmla="*/ 44769 h 47600"/>
                  <a:gd name="connsiteX8" fmla="*/ 91182 w 96830"/>
                  <a:gd name="connsiteY8" fmla="*/ 42353 h 47600"/>
                  <a:gd name="connsiteX9" fmla="*/ 48265 w 96830"/>
                  <a:gd name="connsiteY9" fmla="*/ 5180 h 47600"/>
                  <a:gd name="connsiteX10" fmla="*/ 5349 w 96830"/>
                  <a:gd name="connsiteY10" fmla="*/ 42353 h 47600"/>
                  <a:gd name="connsiteX11" fmla="*/ 91182 w 96830"/>
                  <a:gd name="connsiteY11" fmla="*/ 42353 h 47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6830" h="47600">
                    <a:moveTo>
                      <a:pt x="-140" y="44769"/>
                    </a:moveTo>
                    <a:cubicBezTo>
                      <a:pt x="-204" y="45490"/>
                      <a:pt x="50" y="46189"/>
                      <a:pt x="538" y="46719"/>
                    </a:cubicBezTo>
                    <a:cubicBezTo>
                      <a:pt x="1025" y="47249"/>
                      <a:pt x="1725" y="47566"/>
                      <a:pt x="2445" y="47566"/>
                    </a:cubicBezTo>
                    <a:lnTo>
                      <a:pt x="94085" y="47566"/>
                    </a:lnTo>
                    <a:cubicBezTo>
                      <a:pt x="94806" y="47566"/>
                      <a:pt x="95505" y="47249"/>
                      <a:pt x="95993" y="46719"/>
                    </a:cubicBezTo>
                    <a:cubicBezTo>
                      <a:pt x="96480" y="46189"/>
                      <a:pt x="96735" y="45490"/>
                      <a:pt x="96671" y="44769"/>
                    </a:cubicBezTo>
                    <a:cubicBezTo>
                      <a:pt x="94742" y="19718"/>
                      <a:pt x="73803" y="-34"/>
                      <a:pt x="48265" y="-34"/>
                    </a:cubicBezTo>
                    <a:cubicBezTo>
                      <a:pt x="22727" y="-34"/>
                      <a:pt x="1788" y="19718"/>
                      <a:pt x="-140" y="44769"/>
                    </a:cubicBezTo>
                    <a:close/>
                    <a:moveTo>
                      <a:pt x="91182" y="42353"/>
                    </a:moveTo>
                    <a:cubicBezTo>
                      <a:pt x="88194" y="21350"/>
                      <a:pt x="70094" y="5180"/>
                      <a:pt x="48265" y="5180"/>
                    </a:cubicBezTo>
                    <a:cubicBezTo>
                      <a:pt x="26436" y="5180"/>
                      <a:pt x="8337" y="21350"/>
                      <a:pt x="5349" y="42353"/>
                    </a:cubicBezTo>
                    <a:lnTo>
                      <a:pt x="91182" y="42353"/>
                    </a:lnTo>
                    <a:close/>
                  </a:path>
                </a:pathLst>
              </a:custGeom>
              <a:grpFill/>
              <a:ln w="21193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8" name="Полилиния: фигура 47">
                <a:extLst>
                  <a:ext uri="{FF2B5EF4-FFF2-40B4-BE49-F238E27FC236}">
                    <a16:creationId xmlns:a16="http://schemas.microsoft.com/office/drawing/2014/main" id="{5E0AEEDE-02FD-4DC6-AC32-937C7FD79F9B}"/>
                  </a:ext>
                </a:extLst>
              </p:cNvPr>
              <p:cNvSpPr/>
              <p:nvPr/>
            </p:nvSpPr>
            <p:spPr>
              <a:xfrm>
                <a:off x="6164388" y="3501560"/>
                <a:ext cx="63390" cy="32118"/>
              </a:xfrm>
              <a:custGeom>
                <a:avLst/>
                <a:gdLst>
                  <a:gd name="connsiteX0" fmla="*/ -132 w 63390"/>
                  <a:gd name="connsiteY0" fmla="*/ 29284 h 32118"/>
                  <a:gd name="connsiteX1" fmla="*/ 555 w 63390"/>
                  <a:gd name="connsiteY1" fmla="*/ 31249 h 32118"/>
                  <a:gd name="connsiteX2" fmla="*/ 2452 w 63390"/>
                  <a:gd name="connsiteY2" fmla="*/ 32084 h 32118"/>
                  <a:gd name="connsiteX3" fmla="*/ 60659 w 63390"/>
                  <a:gd name="connsiteY3" fmla="*/ 32084 h 32118"/>
                  <a:gd name="connsiteX4" fmla="*/ 62557 w 63390"/>
                  <a:gd name="connsiteY4" fmla="*/ 31249 h 32118"/>
                  <a:gd name="connsiteX5" fmla="*/ 63244 w 63390"/>
                  <a:gd name="connsiteY5" fmla="*/ 29284 h 32118"/>
                  <a:gd name="connsiteX6" fmla="*/ 31556 w 63390"/>
                  <a:gd name="connsiteY6" fmla="*/ -35 h 32118"/>
                  <a:gd name="connsiteX7" fmla="*/ -132 w 63390"/>
                  <a:gd name="connsiteY7" fmla="*/ 29284 h 32118"/>
                  <a:gd name="connsiteX8" fmla="*/ 57698 w 63390"/>
                  <a:gd name="connsiteY8" fmla="*/ 26888 h 32118"/>
                  <a:gd name="connsiteX9" fmla="*/ 31556 w 63390"/>
                  <a:gd name="connsiteY9" fmla="*/ 5161 h 32118"/>
                  <a:gd name="connsiteX10" fmla="*/ 5414 w 63390"/>
                  <a:gd name="connsiteY10" fmla="*/ 26888 h 32118"/>
                  <a:gd name="connsiteX11" fmla="*/ 57698 w 63390"/>
                  <a:gd name="connsiteY11" fmla="*/ 26888 h 3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390" h="32118">
                    <a:moveTo>
                      <a:pt x="-132" y="29284"/>
                    </a:moveTo>
                    <a:cubicBezTo>
                      <a:pt x="-186" y="30011"/>
                      <a:pt x="56" y="30724"/>
                      <a:pt x="555" y="31249"/>
                    </a:cubicBezTo>
                    <a:cubicBezTo>
                      <a:pt x="1039" y="31788"/>
                      <a:pt x="1726" y="32084"/>
                      <a:pt x="2452" y="32084"/>
                    </a:cubicBezTo>
                    <a:lnTo>
                      <a:pt x="60659" y="32084"/>
                    </a:lnTo>
                    <a:cubicBezTo>
                      <a:pt x="61386" y="32084"/>
                      <a:pt x="62073" y="31788"/>
                      <a:pt x="62557" y="31249"/>
                    </a:cubicBezTo>
                    <a:cubicBezTo>
                      <a:pt x="63055" y="30724"/>
                      <a:pt x="63298" y="30011"/>
                      <a:pt x="63244" y="29284"/>
                    </a:cubicBezTo>
                    <a:cubicBezTo>
                      <a:pt x="61992" y="12888"/>
                      <a:pt x="48275" y="-35"/>
                      <a:pt x="31556" y="-35"/>
                    </a:cubicBezTo>
                    <a:cubicBezTo>
                      <a:pt x="14837" y="-35"/>
                      <a:pt x="1120" y="12888"/>
                      <a:pt x="-132" y="29284"/>
                    </a:cubicBezTo>
                    <a:close/>
                    <a:moveTo>
                      <a:pt x="57698" y="26888"/>
                    </a:moveTo>
                    <a:cubicBezTo>
                      <a:pt x="55409" y="14530"/>
                      <a:pt x="44573" y="5161"/>
                      <a:pt x="31556" y="5161"/>
                    </a:cubicBezTo>
                    <a:cubicBezTo>
                      <a:pt x="18539" y="5161"/>
                      <a:pt x="7702" y="14530"/>
                      <a:pt x="5414" y="26888"/>
                    </a:cubicBezTo>
                    <a:lnTo>
                      <a:pt x="57698" y="26888"/>
                    </a:lnTo>
                    <a:close/>
                  </a:path>
                </a:pathLst>
              </a:custGeom>
              <a:grpFill/>
              <a:ln w="13461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49" name="Полилиния: фигура 48">
                <a:extLst>
                  <a:ext uri="{FF2B5EF4-FFF2-40B4-BE49-F238E27FC236}">
                    <a16:creationId xmlns:a16="http://schemas.microsoft.com/office/drawing/2014/main" id="{79CF344B-4E6E-41B8-9196-EBD896AE448F}"/>
                  </a:ext>
                </a:extLst>
              </p:cNvPr>
              <p:cNvSpPr/>
              <p:nvPr/>
            </p:nvSpPr>
            <p:spPr>
              <a:xfrm>
                <a:off x="5964225" y="3501560"/>
                <a:ext cx="63390" cy="32118"/>
              </a:xfrm>
              <a:custGeom>
                <a:avLst/>
                <a:gdLst>
                  <a:gd name="connsiteX0" fmla="*/ -153 w 63390"/>
                  <a:gd name="connsiteY0" fmla="*/ 29284 h 32118"/>
                  <a:gd name="connsiteX1" fmla="*/ 534 w 63390"/>
                  <a:gd name="connsiteY1" fmla="*/ 31249 h 32118"/>
                  <a:gd name="connsiteX2" fmla="*/ 2431 w 63390"/>
                  <a:gd name="connsiteY2" fmla="*/ 32084 h 32118"/>
                  <a:gd name="connsiteX3" fmla="*/ 60638 w 63390"/>
                  <a:gd name="connsiteY3" fmla="*/ 32084 h 32118"/>
                  <a:gd name="connsiteX4" fmla="*/ 62536 w 63390"/>
                  <a:gd name="connsiteY4" fmla="*/ 31249 h 32118"/>
                  <a:gd name="connsiteX5" fmla="*/ 63223 w 63390"/>
                  <a:gd name="connsiteY5" fmla="*/ 29284 h 32118"/>
                  <a:gd name="connsiteX6" fmla="*/ 31535 w 63390"/>
                  <a:gd name="connsiteY6" fmla="*/ -35 h 32118"/>
                  <a:gd name="connsiteX7" fmla="*/ -153 w 63390"/>
                  <a:gd name="connsiteY7" fmla="*/ 29284 h 32118"/>
                  <a:gd name="connsiteX8" fmla="*/ 57677 w 63390"/>
                  <a:gd name="connsiteY8" fmla="*/ 26888 h 32118"/>
                  <a:gd name="connsiteX9" fmla="*/ 31535 w 63390"/>
                  <a:gd name="connsiteY9" fmla="*/ 5161 h 32118"/>
                  <a:gd name="connsiteX10" fmla="*/ 5393 w 63390"/>
                  <a:gd name="connsiteY10" fmla="*/ 26888 h 32118"/>
                  <a:gd name="connsiteX11" fmla="*/ 57677 w 63390"/>
                  <a:gd name="connsiteY11" fmla="*/ 26888 h 3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3390" h="32118">
                    <a:moveTo>
                      <a:pt x="-153" y="29284"/>
                    </a:moveTo>
                    <a:cubicBezTo>
                      <a:pt x="-207" y="30011"/>
                      <a:pt x="35" y="30724"/>
                      <a:pt x="534" y="31249"/>
                    </a:cubicBezTo>
                    <a:cubicBezTo>
                      <a:pt x="1018" y="31788"/>
                      <a:pt x="1705" y="32084"/>
                      <a:pt x="2431" y="32084"/>
                    </a:cubicBezTo>
                    <a:lnTo>
                      <a:pt x="60638" y="32084"/>
                    </a:lnTo>
                    <a:cubicBezTo>
                      <a:pt x="61365" y="32084"/>
                      <a:pt x="62052" y="31788"/>
                      <a:pt x="62536" y="31249"/>
                    </a:cubicBezTo>
                    <a:cubicBezTo>
                      <a:pt x="63034" y="30724"/>
                      <a:pt x="63277" y="30011"/>
                      <a:pt x="63223" y="29284"/>
                    </a:cubicBezTo>
                    <a:cubicBezTo>
                      <a:pt x="61971" y="12888"/>
                      <a:pt x="48254" y="-35"/>
                      <a:pt x="31535" y="-35"/>
                    </a:cubicBezTo>
                    <a:cubicBezTo>
                      <a:pt x="14816" y="-35"/>
                      <a:pt x="1099" y="12888"/>
                      <a:pt x="-153" y="29284"/>
                    </a:cubicBezTo>
                    <a:close/>
                    <a:moveTo>
                      <a:pt x="57677" y="26888"/>
                    </a:moveTo>
                    <a:cubicBezTo>
                      <a:pt x="55388" y="14530"/>
                      <a:pt x="44552" y="5161"/>
                      <a:pt x="31535" y="5161"/>
                    </a:cubicBezTo>
                    <a:cubicBezTo>
                      <a:pt x="18518" y="5161"/>
                      <a:pt x="7681" y="14530"/>
                      <a:pt x="5393" y="26888"/>
                    </a:cubicBezTo>
                    <a:lnTo>
                      <a:pt x="57677" y="26888"/>
                    </a:lnTo>
                    <a:close/>
                  </a:path>
                </a:pathLst>
              </a:custGeom>
              <a:grpFill/>
              <a:ln w="13461" cap="flat">
                <a:noFill/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06356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/>
            </a:gs>
            <a:gs pos="0">
              <a:srgbClr val="26113B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414" y="267492"/>
            <a:ext cx="5641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ДИНАМИКА РАЗВИТИЯ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7655" y="760191"/>
            <a:ext cx="7535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600" cap="all" spc="2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дополнительного образования детей в городе Усть-Илимске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7414" y="5735891"/>
            <a:ext cx="2556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учреждений,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реализующих ДОП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4948560" y="5946701"/>
            <a:ext cx="17936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ДОП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8157493" y="5736832"/>
            <a:ext cx="3998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детей,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spc="-40" dirty="0">
                <a:latin typeface="Arial" panose="020B0604020202020204" pitchFamily="34" charset="0"/>
                <a:cs typeface="Arial" panose="020B0604020202020204" pitchFamily="34" charset="0"/>
              </a:rPr>
              <a:t>зарегистрированных в АИС «Навигатор»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45686" y="4250790"/>
            <a:ext cx="696970" cy="939984"/>
          </a:xfrm>
          <a:prstGeom prst="rect">
            <a:avLst/>
          </a:prstGeom>
          <a:gradFill flip="none" rotWithShape="1">
            <a:gsLst>
              <a:gs pos="21000">
                <a:srgbClr val="F4AAF4"/>
              </a:gs>
              <a:gs pos="88000">
                <a:srgbClr val="EE82EE">
                  <a:alpha val="1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95815" y="3724265"/>
            <a:ext cx="696970" cy="1466508"/>
          </a:xfrm>
          <a:prstGeom prst="rect">
            <a:avLst/>
          </a:prstGeom>
          <a:gradFill flip="none" rotWithShape="1">
            <a:gsLst>
              <a:gs pos="14000">
                <a:srgbClr val="FF6DFF"/>
              </a:gs>
              <a:gs pos="92000">
                <a:srgbClr val="FF6FFF">
                  <a:alpha val="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45945" y="3724265"/>
            <a:ext cx="696970" cy="1466509"/>
          </a:xfrm>
          <a:prstGeom prst="rect">
            <a:avLst/>
          </a:prstGeom>
          <a:gradFill flip="none" rotWithShape="1">
            <a:gsLst>
              <a:gs pos="14000">
                <a:srgbClr val="FF6DFF"/>
              </a:gs>
              <a:gs pos="92000">
                <a:srgbClr val="FF6FFF">
                  <a:alpha val="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596074" y="3724265"/>
            <a:ext cx="696970" cy="1466509"/>
          </a:xfrm>
          <a:prstGeom prst="rect">
            <a:avLst/>
          </a:prstGeom>
          <a:gradFill flip="none" rotWithShape="1">
            <a:gsLst>
              <a:gs pos="14000">
                <a:srgbClr val="FF6DFF"/>
              </a:gs>
              <a:gs pos="92000">
                <a:srgbClr val="FF6FFF">
                  <a:alpha val="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6203" y="3643261"/>
            <a:ext cx="696970" cy="1547512"/>
          </a:xfrm>
          <a:prstGeom prst="rect">
            <a:avLst/>
          </a:prstGeom>
          <a:gradFill flip="none" rotWithShape="1">
            <a:gsLst>
              <a:gs pos="0">
                <a:srgbClr val="E200E2"/>
              </a:gs>
              <a:gs pos="79000">
                <a:srgbClr val="E200E2">
                  <a:alpha val="14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88480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134492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880505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626517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372529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251590" y="4355421"/>
            <a:ext cx="696970" cy="835353"/>
          </a:xfrm>
          <a:prstGeom prst="rect">
            <a:avLst/>
          </a:prstGeom>
          <a:gradFill flip="none" rotWithShape="1">
            <a:gsLst>
              <a:gs pos="10000">
                <a:srgbClr val="79DCFF"/>
              </a:gs>
              <a:gs pos="100000">
                <a:srgbClr val="79DCFF">
                  <a:alpha val="1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001719" y="3926245"/>
            <a:ext cx="696970" cy="1264528"/>
          </a:xfrm>
          <a:prstGeom prst="rect">
            <a:avLst/>
          </a:prstGeom>
          <a:gradFill flip="none" rotWithShape="1">
            <a:gsLst>
              <a:gs pos="16000">
                <a:srgbClr val="4FD1FF"/>
              </a:gs>
              <a:gs pos="82000">
                <a:srgbClr val="4FD1FF">
                  <a:alpha val="29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5751848" y="3643261"/>
            <a:ext cx="696970" cy="1547513"/>
          </a:xfrm>
          <a:prstGeom prst="rect">
            <a:avLst/>
          </a:prstGeom>
          <a:gradFill flip="none" rotWithShape="1">
            <a:gsLst>
              <a:gs pos="23000">
                <a:srgbClr val="19C3FF"/>
              </a:gs>
              <a:gs pos="76000">
                <a:srgbClr val="4FD1FF">
                  <a:alpha val="23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501978" y="3397084"/>
            <a:ext cx="696970" cy="1793691"/>
          </a:xfrm>
          <a:prstGeom prst="rect">
            <a:avLst/>
          </a:prstGeom>
          <a:gradFill flip="none" rotWithShape="1">
            <a:gsLst>
              <a:gs pos="16000">
                <a:srgbClr val="00BBFE"/>
              </a:gs>
              <a:gs pos="74000">
                <a:srgbClr val="4FD1FF">
                  <a:alpha val="2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252106" y="3314915"/>
            <a:ext cx="696970" cy="1875860"/>
          </a:xfrm>
          <a:prstGeom prst="rect">
            <a:avLst/>
          </a:prstGeom>
          <a:gradFill flip="none" rotWithShape="1">
            <a:gsLst>
              <a:gs pos="11000">
                <a:srgbClr val="009ED6"/>
              </a:gs>
              <a:gs pos="64000">
                <a:srgbClr val="4FD1FF">
                  <a:alpha val="2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8157493" y="2654340"/>
            <a:ext cx="696970" cy="2536433"/>
          </a:xfrm>
          <a:prstGeom prst="rect">
            <a:avLst/>
          </a:prstGeom>
          <a:gradFill flip="none" rotWithShape="1">
            <a:gsLst>
              <a:gs pos="31000">
                <a:srgbClr val="A5FF89"/>
              </a:gs>
              <a:gs pos="90000">
                <a:srgbClr val="3FFF00">
                  <a:alpha val="2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8907623" y="2168317"/>
            <a:ext cx="696970" cy="3022457"/>
          </a:xfrm>
          <a:prstGeom prst="rect">
            <a:avLst/>
          </a:prstGeom>
          <a:gradFill flip="none" rotWithShape="1">
            <a:gsLst>
              <a:gs pos="31000">
                <a:srgbClr val="84FF5D"/>
              </a:gs>
              <a:gs pos="86000">
                <a:srgbClr val="3FFF00">
                  <a:alpha val="2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9657752" y="1655293"/>
            <a:ext cx="696970" cy="3535481"/>
          </a:xfrm>
          <a:prstGeom prst="rect">
            <a:avLst/>
          </a:prstGeom>
          <a:gradFill flip="none" rotWithShape="1">
            <a:gsLst>
              <a:gs pos="31000">
                <a:srgbClr val="5CFF29"/>
              </a:gs>
              <a:gs pos="82000">
                <a:srgbClr val="3FFF00">
                  <a:alpha val="2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0407881" y="1223273"/>
            <a:ext cx="696970" cy="3967502"/>
          </a:xfrm>
          <a:prstGeom prst="rect">
            <a:avLst/>
          </a:prstGeom>
          <a:gradFill flip="none" rotWithShape="1">
            <a:gsLst>
              <a:gs pos="35000">
                <a:srgbClr val="5CFF29"/>
              </a:gs>
              <a:gs pos="76000">
                <a:srgbClr val="3FFF00">
                  <a:alpha val="2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1158010" y="1020763"/>
            <a:ext cx="696970" cy="4170011"/>
          </a:xfrm>
          <a:prstGeom prst="rect">
            <a:avLst/>
          </a:prstGeom>
          <a:gradFill flip="none" rotWithShape="1">
            <a:gsLst>
              <a:gs pos="31000">
                <a:srgbClr val="39EE00"/>
              </a:gs>
              <a:gs pos="68000">
                <a:srgbClr val="3FFF00">
                  <a:alpha val="2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273601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019613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765626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511638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7257650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8185412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8931424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9677437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10423449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1169461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490366" y="3926246"/>
            <a:ext cx="407611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252844" y="3397086"/>
            <a:ext cx="407611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945942" y="3397086"/>
            <a:ext cx="407611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2736165" y="3397084"/>
            <a:ext cx="407611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3490881" y="3316083"/>
            <a:ext cx="407611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4339493" y="4028240"/>
            <a:ext cx="513262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181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5093572" y="3599064"/>
            <a:ext cx="513262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271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5843702" y="3314914"/>
            <a:ext cx="513262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335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6629654" y="3069904"/>
            <a:ext cx="513262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386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7335761" y="3018392"/>
            <a:ext cx="513262" cy="3271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394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45686" y="5189187"/>
            <a:ext cx="1150929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8190026" y="2346445"/>
            <a:ext cx="63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8 376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8940156" y="1860539"/>
            <a:ext cx="63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9 967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9636986" y="1344782"/>
            <a:ext cx="7179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11 513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10391660" y="911293"/>
            <a:ext cx="7312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12 751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11140850" y="712025"/>
            <a:ext cx="7312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12 851</a:t>
            </a:r>
          </a:p>
        </p:txBody>
      </p:sp>
    </p:spTree>
    <p:extLst>
      <p:ext uri="{BB962C8B-B14F-4D97-AF65-F5344CB8AC3E}">
        <p14:creationId xmlns:p14="http://schemas.microsoft.com/office/powerpoint/2010/main" val="3293576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chemeClr val="bg1"/>
            </a:gs>
            <a:gs pos="98000">
              <a:srgbClr val="26113B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Прямоугольник 75"/>
          <p:cNvSpPr/>
          <p:nvPr/>
        </p:nvSpPr>
        <p:spPr>
          <a:xfrm>
            <a:off x="2596074" y="1476375"/>
            <a:ext cx="696970" cy="3714399"/>
          </a:xfrm>
          <a:prstGeom prst="rect">
            <a:avLst/>
          </a:prstGeom>
          <a:gradFill flip="none" rotWithShape="1">
            <a:gsLst>
              <a:gs pos="49000">
                <a:srgbClr val="FFEC33"/>
              </a:gs>
              <a:gs pos="87000">
                <a:srgbClr val="FFF6A3">
                  <a:alpha val="24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96756" y="5812877"/>
            <a:ext cx="27779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Численность обучающихся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5083476" y="5599604"/>
            <a:ext cx="29406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дополнительных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образовательных услуг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9481222" y="5812009"/>
            <a:ext cx="10312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Охват, %</a:t>
            </a:r>
            <a:endParaRPr lang="ru-RU" sz="160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686" y="4078514"/>
            <a:ext cx="696970" cy="1112260"/>
          </a:xfrm>
          <a:prstGeom prst="rect">
            <a:avLst/>
          </a:prstGeom>
          <a:gradFill flip="none" rotWithShape="1">
            <a:gsLst>
              <a:gs pos="54000">
                <a:srgbClr val="FFF9C5"/>
              </a:gs>
              <a:gs pos="88000">
                <a:srgbClr val="FFFACD">
                  <a:alpha val="1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95815" y="3384550"/>
            <a:ext cx="696970" cy="1806223"/>
          </a:xfrm>
          <a:prstGeom prst="rect">
            <a:avLst/>
          </a:prstGeom>
          <a:gradFill flip="none" rotWithShape="1">
            <a:gsLst>
              <a:gs pos="49000">
                <a:srgbClr val="FFF6A3"/>
              </a:gs>
              <a:gs pos="87000">
                <a:srgbClr val="FFFACD">
                  <a:alpha val="13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45945" y="1958341"/>
            <a:ext cx="696970" cy="3232434"/>
          </a:xfrm>
          <a:prstGeom prst="rect">
            <a:avLst/>
          </a:prstGeom>
          <a:gradFill flip="none" rotWithShape="1">
            <a:gsLst>
              <a:gs pos="48000">
                <a:srgbClr val="FFF279"/>
              </a:gs>
              <a:gs pos="88000">
                <a:srgbClr val="FFF6A3">
                  <a:alpha val="14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6203" y="2466976"/>
            <a:ext cx="696970" cy="2723798"/>
          </a:xfrm>
          <a:prstGeom prst="rect">
            <a:avLst/>
          </a:prstGeom>
          <a:gradFill flip="none" rotWithShape="1">
            <a:gsLst>
              <a:gs pos="49000">
                <a:srgbClr val="FFF16D"/>
              </a:gs>
              <a:gs pos="89000">
                <a:srgbClr val="FFF279">
                  <a:alpha val="17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88480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134492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880505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626517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372529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251590" y="4724400"/>
            <a:ext cx="696970" cy="466374"/>
          </a:xfrm>
          <a:prstGeom prst="rect">
            <a:avLst/>
          </a:prstGeom>
          <a:gradFill flip="none" rotWithShape="1">
            <a:gsLst>
              <a:gs pos="25000">
                <a:srgbClr val="B2FFFF"/>
              </a:gs>
              <a:gs pos="86000">
                <a:srgbClr val="B2FFFF">
                  <a:alpha val="39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001719" y="4137065"/>
            <a:ext cx="696970" cy="1053708"/>
          </a:xfrm>
          <a:prstGeom prst="rect">
            <a:avLst/>
          </a:prstGeom>
          <a:gradFill flip="none" rotWithShape="1">
            <a:gsLst>
              <a:gs pos="48000">
                <a:srgbClr val="7DF9FF"/>
              </a:gs>
              <a:gs pos="82000">
                <a:srgbClr val="7DF9FF">
                  <a:alpha val="2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5751848" y="2506981"/>
            <a:ext cx="696970" cy="2683794"/>
          </a:xfrm>
          <a:prstGeom prst="rect">
            <a:avLst/>
          </a:prstGeom>
          <a:gradFill flip="none" rotWithShape="1">
            <a:gsLst>
              <a:gs pos="53000">
                <a:srgbClr val="39FFFF"/>
              </a:gs>
              <a:gs pos="87000">
                <a:srgbClr val="39FFFF">
                  <a:alpha val="18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501978" y="2076450"/>
            <a:ext cx="696970" cy="3114325"/>
          </a:xfrm>
          <a:prstGeom prst="rect">
            <a:avLst/>
          </a:prstGeom>
          <a:gradFill flip="none" rotWithShape="1">
            <a:gsLst>
              <a:gs pos="50000">
                <a:srgbClr val="00E3DE"/>
              </a:gs>
              <a:gs pos="82000">
                <a:srgbClr val="39FFFF">
                  <a:alpha val="18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252106" y="4219575"/>
            <a:ext cx="696970" cy="971200"/>
          </a:xfrm>
          <a:prstGeom prst="rect">
            <a:avLst/>
          </a:prstGeom>
          <a:gradFill flip="none" rotWithShape="1">
            <a:gsLst>
              <a:gs pos="22000">
                <a:srgbClr val="7DF9FF"/>
              </a:gs>
              <a:gs pos="82000">
                <a:srgbClr val="7DF9FF">
                  <a:alpha val="26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8157493" y="2728908"/>
            <a:ext cx="696970" cy="2461865"/>
          </a:xfrm>
          <a:prstGeom prst="rect">
            <a:avLst/>
          </a:prstGeom>
          <a:gradFill flip="none" rotWithShape="1">
            <a:gsLst>
              <a:gs pos="31000">
                <a:srgbClr val="D49FFF"/>
              </a:gs>
              <a:gs pos="81000">
                <a:srgbClr val="A93CFF">
                  <a:alpha val="2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8907623" y="2583180"/>
            <a:ext cx="696970" cy="2607594"/>
          </a:xfrm>
          <a:prstGeom prst="rect">
            <a:avLst/>
          </a:prstGeom>
          <a:gradFill flip="none" rotWithShape="1">
            <a:gsLst>
              <a:gs pos="31000">
                <a:srgbClr val="CB8BFF"/>
              </a:gs>
              <a:gs pos="78000">
                <a:srgbClr val="A93CFF">
                  <a:alpha val="2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9657752" y="2305050"/>
            <a:ext cx="696970" cy="2885724"/>
          </a:xfrm>
          <a:prstGeom prst="rect">
            <a:avLst/>
          </a:prstGeom>
          <a:gradFill flip="none" rotWithShape="1">
            <a:gsLst>
              <a:gs pos="31000">
                <a:srgbClr val="B861FF"/>
              </a:gs>
              <a:gs pos="79000">
                <a:srgbClr val="A93CFF">
                  <a:alpha val="2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0407881" y="2202179"/>
            <a:ext cx="696970" cy="2988595"/>
          </a:xfrm>
          <a:prstGeom prst="rect">
            <a:avLst/>
          </a:prstGeom>
          <a:gradFill flip="none" rotWithShape="1">
            <a:gsLst>
              <a:gs pos="31000">
                <a:srgbClr val="9400D3"/>
              </a:gs>
              <a:gs pos="80000">
                <a:srgbClr val="A93CFF">
                  <a:alpha val="2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1158010" y="2506981"/>
            <a:ext cx="696970" cy="2683793"/>
          </a:xfrm>
          <a:prstGeom prst="rect">
            <a:avLst/>
          </a:prstGeom>
          <a:gradFill flip="none" rotWithShape="1">
            <a:gsLst>
              <a:gs pos="29000">
                <a:srgbClr val="CB8BFF"/>
              </a:gs>
              <a:gs pos="80000">
                <a:srgbClr val="A93CFF">
                  <a:alpha val="2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273601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019613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765626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511638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7257650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8185412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8931424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2022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9677437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2023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10423449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11169461" y="5216172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 Black" panose="020B0A04020102020204" pitchFamily="34" charset="0"/>
                <a:cs typeface="Arial" panose="020B0604020202020204" pitchFamily="34" charset="0"/>
              </a:rPr>
              <a:t>2025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69340" y="3772329"/>
            <a:ext cx="63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6 185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121312" y="3076376"/>
            <a:ext cx="63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6 885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880505" y="1649144"/>
            <a:ext cx="63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8 222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4218806" y="4378519"/>
            <a:ext cx="7179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11 739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4981137" y="3826395"/>
            <a:ext cx="7312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14 769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7233714" y="3911004"/>
            <a:ext cx="8018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14 720*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45686" y="5189187"/>
            <a:ext cx="1150929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8247056" y="2417958"/>
            <a:ext cx="5325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60,8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8983974" y="2273450"/>
            <a:ext cx="5325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63,4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9739978" y="1995389"/>
            <a:ext cx="5325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72,0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11248500" y="2198583"/>
            <a:ext cx="6030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63,7*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2624018" y="1168385"/>
            <a:ext cx="631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8 729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3381818" y="2158802"/>
            <a:ext cx="70243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7 761*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5749803" y="2199204"/>
            <a:ext cx="7312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20 601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6486816" y="1767879"/>
            <a:ext cx="7312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23 760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10495982" y="1889868"/>
            <a:ext cx="5325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74,3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4E9B0591-5886-452D-8B50-3166D8BE3E80}"/>
              </a:ext>
            </a:extLst>
          </p:cNvPr>
          <p:cNvSpPr/>
          <p:nvPr/>
        </p:nvSpPr>
        <p:spPr>
          <a:xfrm>
            <a:off x="574980" y="6232608"/>
            <a:ext cx="43602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 * - приведены данные за 1-е полугодие 2025 года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93040" y="267556"/>
            <a:ext cx="5641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cap="all" spc="50" dirty="0">
                <a:latin typeface="Arial Black" panose="020B0A04020102020204" pitchFamily="34" charset="0"/>
                <a:cs typeface="Arial" panose="020B0604020202020204" pitchFamily="34" charset="0"/>
              </a:rPr>
              <a:t>ДИНАМИКА РАЗВИТИЯ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18281" y="760255"/>
            <a:ext cx="7535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1600" cap="all" spc="2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дополнительного образования детей в городе Усть-Илимске</a:t>
            </a:r>
          </a:p>
        </p:txBody>
      </p:sp>
    </p:spTree>
    <p:extLst>
      <p:ext uri="{BB962C8B-B14F-4D97-AF65-F5344CB8AC3E}">
        <p14:creationId xmlns:p14="http://schemas.microsoft.com/office/powerpoint/2010/main" val="2053319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306</Words>
  <Application>Microsoft Office PowerPoint</Application>
  <PresentationFormat>Широкоэкранный</PresentationFormat>
  <Paragraphs>143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Arial Black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69</cp:revision>
  <dcterms:created xsi:type="dcterms:W3CDTF">2025-06-09T01:55:53Z</dcterms:created>
  <dcterms:modified xsi:type="dcterms:W3CDTF">2025-06-16T04:01:30Z</dcterms:modified>
</cp:coreProperties>
</file>